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E72108-4773-46EA-9CBD-77BB0DE276F1}" v="27" dt="2024-06-11T14:04:45.817"/>
    <p1510:client id="{B4030344-C318-463A-A361-AF6B37E5EF74}" v="13" dt="2024-06-11T11:47:18.385"/>
    <p1510:client id="{CA832F6C-E06D-4951-9C4E-665713B511D3}" v="1396" dt="2024-06-11T13:26:10.1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nagiotis Apostolou" userId="0184405c1bc6acf7" providerId="Windows Live" clId="Web-{12E72108-4773-46EA-9CBD-77BB0DE276F1}"/>
    <pc:docChg chg="modSld">
      <pc:chgData name="Panagiotis Apostolou" userId="0184405c1bc6acf7" providerId="Windows Live" clId="Web-{12E72108-4773-46EA-9CBD-77BB0DE276F1}" dt="2024-06-11T14:04:45.817" v="26" actId="14100"/>
      <pc:docMkLst>
        <pc:docMk/>
      </pc:docMkLst>
      <pc:sldChg chg="addSp delSp modSp">
        <pc:chgData name="Panagiotis Apostolou" userId="0184405c1bc6acf7" providerId="Windows Live" clId="Web-{12E72108-4773-46EA-9CBD-77BB0DE276F1}" dt="2024-06-11T13:53:13.865" v="10" actId="14100"/>
        <pc:sldMkLst>
          <pc:docMk/>
          <pc:sldMk cId="999332891" sldId="263"/>
        </pc:sldMkLst>
        <pc:spChg chg="add del mod">
          <ac:chgData name="Panagiotis Apostolou" userId="0184405c1bc6acf7" providerId="Windows Live" clId="Web-{12E72108-4773-46EA-9CBD-77BB0DE276F1}" dt="2024-06-11T13:52:39.065" v="1"/>
          <ac:spMkLst>
            <pc:docMk/>
            <pc:sldMk cId="999332891" sldId="263"/>
            <ac:spMk id="5" creationId="{581F4ED7-24C4-B520-BD10-4BA1FBD8F542}"/>
          </ac:spMkLst>
        </pc:spChg>
        <pc:picChg chg="del">
          <ac:chgData name="Panagiotis Apostolou" userId="0184405c1bc6acf7" providerId="Windows Live" clId="Web-{12E72108-4773-46EA-9CBD-77BB0DE276F1}" dt="2024-06-11T13:52:30.424" v="0"/>
          <ac:picMkLst>
            <pc:docMk/>
            <pc:sldMk cId="999332891" sldId="263"/>
            <ac:picMk id="4" creationId="{DB93467F-8606-949F-81E5-D593E38F052F}"/>
          </ac:picMkLst>
        </pc:picChg>
        <pc:picChg chg="add mod ord">
          <ac:chgData name="Panagiotis Apostolou" userId="0184405c1bc6acf7" providerId="Windows Live" clId="Web-{12E72108-4773-46EA-9CBD-77BB0DE276F1}" dt="2024-06-11T13:53:13.865" v="10" actId="14100"/>
          <ac:picMkLst>
            <pc:docMk/>
            <pc:sldMk cId="999332891" sldId="263"/>
            <ac:picMk id="6" creationId="{052BCB75-7244-17B9-0EF5-E4D76EDBB370}"/>
          </ac:picMkLst>
        </pc:picChg>
      </pc:sldChg>
      <pc:sldChg chg="addSp delSp modSp">
        <pc:chgData name="Panagiotis Apostolou" userId="0184405c1bc6acf7" providerId="Windows Live" clId="Web-{12E72108-4773-46EA-9CBD-77BB0DE276F1}" dt="2024-06-11T14:04:45.817" v="26" actId="14100"/>
        <pc:sldMkLst>
          <pc:docMk/>
          <pc:sldMk cId="3021066592" sldId="264"/>
        </pc:sldMkLst>
        <pc:spChg chg="add del mod">
          <ac:chgData name="Panagiotis Apostolou" userId="0184405c1bc6acf7" providerId="Windows Live" clId="Web-{12E72108-4773-46EA-9CBD-77BB0DE276F1}" dt="2024-06-11T13:59:24.983" v="12"/>
          <ac:spMkLst>
            <pc:docMk/>
            <pc:sldMk cId="3021066592" sldId="264"/>
            <ac:spMk id="5" creationId="{2915C987-A25F-4B91-B5AC-D786AD70A2F0}"/>
          </ac:spMkLst>
        </pc:spChg>
        <pc:spChg chg="add del mod">
          <ac:chgData name="Panagiotis Apostolou" userId="0184405c1bc6acf7" providerId="Windows Live" clId="Web-{12E72108-4773-46EA-9CBD-77BB0DE276F1}" dt="2024-06-11T14:04:32.957" v="20"/>
          <ac:spMkLst>
            <pc:docMk/>
            <pc:sldMk cId="3021066592" sldId="264"/>
            <ac:spMk id="8" creationId="{9E6462BC-4D4F-B85E-3CA3-62ED7423DAFF}"/>
          </ac:spMkLst>
        </pc:spChg>
        <pc:picChg chg="add mod ord">
          <ac:chgData name="Panagiotis Apostolou" userId="0184405c1bc6acf7" providerId="Windows Live" clId="Web-{12E72108-4773-46EA-9CBD-77BB0DE276F1}" dt="2024-06-11T13:59:43.094" v="18" actId="14100"/>
          <ac:picMkLst>
            <pc:docMk/>
            <pc:sldMk cId="3021066592" sldId="264"/>
            <ac:picMk id="6" creationId="{51A2FB2A-282D-C56C-9FE8-DA046B6B27E9}"/>
          </ac:picMkLst>
        </pc:picChg>
        <pc:picChg chg="del">
          <ac:chgData name="Panagiotis Apostolou" userId="0184405c1bc6acf7" providerId="Windows Live" clId="Web-{12E72108-4773-46EA-9CBD-77BB0DE276F1}" dt="2024-06-11T14:04:24.815" v="19"/>
          <ac:picMkLst>
            <pc:docMk/>
            <pc:sldMk cId="3021066592" sldId="264"/>
            <ac:picMk id="9" creationId="{CB12468F-6339-775E-8BB0-5F8D7806EB3F}"/>
          </ac:picMkLst>
        </pc:picChg>
        <pc:picChg chg="del">
          <ac:chgData name="Panagiotis Apostolou" userId="0184405c1bc6acf7" providerId="Windows Live" clId="Web-{12E72108-4773-46EA-9CBD-77BB0DE276F1}" dt="2024-06-11T13:59:15.732" v="11"/>
          <ac:picMkLst>
            <pc:docMk/>
            <pc:sldMk cId="3021066592" sldId="264"/>
            <ac:picMk id="10" creationId="{6512150E-F765-11F2-EF44-9AD11E23B7DD}"/>
          </ac:picMkLst>
        </pc:picChg>
        <pc:picChg chg="add mod ord">
          <ac:chgData name="Panagiotis Apostolou" userId="0184405c1bc6acf7" providerId="Windows Live" clId="Web-{12E72108-4773-46EA-9CBD-77BB0DE276F1}" dt="2024-06-11T14:04:45.817" v="26" actId="14100"/>
          <ac:picMkLst>
            <pc:docMk/>
            <pc:sldMk cId="3021066592" sldId="264"/>
            <ac:picMk id="11" creationId="{E91BE812-72C6-3767-57FA-AAB9A70449F2}"/>
          </ac:picMkLst>
        </pc:picChg>
      </pc:sldChg>
    </pc:docChg>
  </pc:docChgLst>
  <pc:docChgLst>
    <pc:chgData name="Panagiotis Apostolou" userId="0184405c1bc6acf7" providerId="Windows Live" clId="Web-{CA832F6C-E06D-4951-9C4E-665713B511D3}"/>
    <pc:docChg chg="addSld delSld modSld addMainMaster delMainMaster">
      <pc:chgData name="Panagiotis Apostolou" userId="0184405c1bc6acf7" providerId="Windows Live" clId="Web-{CA832F6C-E06D-4951-9C4E-665713B511D3}" dt="2024-06-11T13:23:50.629" v="1344" actId="20577"/>
      <pc:docMkLst>
        <pc:docMk/>
      </pc:docMkLst>
      <pc:sldChg chg="addSp delSp modSp add mod setBg modClrScheme chgLayout">
        <pc:chgData name="Panagiotis Apostolou" userId="0184405c1bc6acf7" providerId="Windows Live" clId="Web-{CA832F6C-E06D-4951-9C4E-665713B511D3}" dt="2024-06-11T12:03:16.992" v="103" actId="14100"/>
        <pc:sldMkLst>
          <pc:docMk/>
          <pc:sldMk cId="109857222" sldId="256"/>
        </pc:sldMkLst>
        <pc:spChg chg="mod">
          <ac:chgData name="Panagiotis Apostolou" userId="0184405c1bc6acf7" providerId="Windows Live" clId="Web-{CA832F6C-E06D-4951-9C4E-665713B511D3}" dt="2024-06-11T12:01:29.160" v="76" actId="20577"/>
          <ac:spMkLst>
            <pc:docMk/>
            <pc:sldMk cId="109857222" sldId="256"/>
            <ac:spMk id="2" creationId="{00000000-0000-0000-0000-000000000000}"/>
          </ac:spMkLst>
        </pc:spChg>
        <pc:spChg chg="add del">
          <ac:chgData name="Panagiotis Apostolou" userId="0184405c1bc6acf7" providerId="Windows Live" clId="Web-{CA832F6C-E06D-4951-9C4E-665713B511D3}" dt="2024-06-11T12:00:55.550" v="60"/>
          <ac:spMkLst>
            <pc:docMk/>
            <pc:sldMk cId="109857222" sldId="256"/>
            <ac:spMk id="3" creationId="{00000000-0000-0000-0000-000000000000}"/>
          </ac:spMkLst>
        </pc:spChg>
        <pc:spChg chg="mod">
          <ac:chgData name="Panagiotis Apostolou" userId="0184405c1bc6acf7" providerId="Windows Live" clId="Web-{CA832F6C-E06D-4951-9C4E-665713B511D3}" dt="2024-06-11T12:02:24.959" v="92" actId="1076"/>
          <ac:spMkLst>
            <pc:docMk/>
            <pc:sldMk cId="109857222" sldId="256"/>
            <ac:spMk id="4" creationId="{800EE0F5-8C3B-3168-FB0F-3EB61C745DF5}"/>
          </ac:spMkLst>
        </pc:spChg>
        <pc:spChg chg="add mod">
          <ac:chgData name="Panagiotis Apostolou" userId="0184405c1bc6acf7" providerId="Windows Live" clId="Web-{CA832F6C-E06D-4951-9C4E-665713B511D3}" dt="2024-06-11T12:03:16.992" v="103" actId="14100"/>
          <ac:spMkLst>
            <pc:docMk/>
            <pc:sldMk cId="109857222" sldId="256"/>
            <ac:spMk id="5" creationId="{7AF299DC-57B5-BBBA-87FA-5C84FFDF9AB3}"/>
          </ac:spMkLst>
        </pc:spChg>
        <pc:spChg chg="add del">
          <ac:chgData name="Panagiotis Apostolou" userId="0184405c1bc6acf7" providerId="Windows Live" clId="Web-{CA832F6C-E06D-4951-9C4E-665713B511D3}" dt="2024-06-11T12:00:15.783" v="32"/>
          <ac:spMkLst>
            <pc:docMk/>
            <pc:sldMk cId="109857222" sldId="256"/>
            <ac:spMk id="24" creationId="{D1122F7E-BE38-4ED6-B882-31F599E0D710}"/>
          </ac:spMkLst>
        </pc:spChg>
        <pc:spChg chg="add del">
          <ac:chgData name="Panagiotis Apostolou" userId="0184405c1bc6acf7" providerId="Windows Live" clId="Web-{CA832F6C-E06D-4951-9C4E-665713B511D3}" dt="2024-06-11T12:00:21.814" v="36"/>
          <ac:spMkLst>
            <pc:docMk/>
            <pc:sldMk cId="109857222" sldId="256"/>
            <ac:spMk id="30" creationId="{6E00E3E0-07DA-4A53-8D2F-59983E1449A0}"/>
          </ac:spMkLst>
        </pc:spChg>
        <pc:spChg chg="add del">
          <ac:chgData name="Panagiotis Apostolou" userId="0184405c1bc6acf7" providerId="Windows Live" clId="Web-{CA832F6C-E06D-4951-9C4E-665713B511D3}" dt="2024-06-11T12:00:24.892" v="40"/>
          <ac:spMkLst>
            <pc:docMk/>
            <pc:sldMk cId="109857222" sldId="256"/>
            <ac:spMk id="33" creationId="{ABE3B514-83FE-45D4-988C-78925DD13254}"/>
          </ac:spMkLst>
        </pc:spChg>
        <pc:spChg chg="add del">
          <ac:chgData name="Panagiotis Apostolou" userId="0184405c1bc6acf7" providerId="Windows Live" clId="Web-{CA832F6C-E06D-4951-9C4E-665713B511D3}" dt="2024-06-11T12:00:27.877" v="44"/>
          <ac:spMkLst>
            <pc:docMk/>
            <pc:sldMk cId="109857222" sldId="256"/>
            <ac:spMk id="36" creationId="{6E00E3E0-07DA-4A53-8D2F-59983E1449A0}"/>
          </ac:spMkLst>
        </pc:spChg>
        <pc:spChg chg="add del">
          <ac:chgData name="Panagiotis Apostolou" userId="0184405c1bc6acf7" providerId="Windows Live" clId="Web-{CA832F6C-E06D-4951-9C4E-665713B511D3}" dt="2024-06-11T12:00:41.502" v="48"/>
          <ac:spMkLst>
            <pc:docMk/>
            <pc:sldMk cId="109857222" sldId="256"/>
            <ac:spMk id="39" creationId="{ABE3B514-83FE-45D4-988C-78925DD13254}"/>
          </ac:spMkLst>
        </pc:spChg>
        <pc:spChg chg="add del">
          <ac:chgData name="Panagiotis Apostolou" userId="0184405c1bc6acf7" providerId="Windows Live" clId="Web-{CA832F6C-E06D-4951-9C4E-665713B511D3}" dt="2024-06-11T12:00:44.487" v="52"/>
          <ac:spMkLst>
            <pc:docMk/>
            <pc:sldMk cId="109857222" sldId="256"/>
            <ac:spMk id="42" creationId="{6E00E3E0-07DA-4A53-8D2F-59983E1449A0}"/>
          </ac:spMkLst>
        </pc:spChg>
        <pc:spChg chg="add del">
          <ac:chgData name="Panagiotis Apostolou" userId="0184405c1bc6acf7" providerId="Windows Live" clId="Web-{CA832F6C-E06D-4951-9C4E-665713B511D3}" dt="2024-06-11T12:00:48.674" v="56"/>
          <ac:spMkLst>
            <pc:docMk/>
            <pc:sldMk cId="109857222" sldId="256"/>
            <ac:spMk id="44" creationId="{8FBA68A5-A7C7-4D91-AB95-6E0B6FFD8743}"/>
          </ac:spMkLst>
        </pc:spChg>
        <pc:spChg chg="add del">
          <ac:chgData name="Panagiotis Apostolou" userId="0184405c1bc6acf7" providerId="Windows Live" clId="Web-{CA832F6C-E06D-4951-9C4E-665713B511D3}" dt="2024-06-11T12:00:48.674" v="56"/>
          <ac:spMkLst>
            <pc:docMk/>
            <pc:sldMk cId="109857222" sldId="256"/>
            <ac:spMk id="45" creationId="{DA4051E3-92B2-42FC-BB3D-372E4A614439}"/>
          </ac:spMkLst>
        </pc:spChg>
        <pc:spChg chg="add del">
          <ac:chgData name="Panagiotis Apostolou" userId="0184405c1bc6acf7" providerId="Windows Live" clId="Web-{CA832F6C-E06D-4951-9C4E-665713B511D3}" dt="2024-06-11T12:00:48.674" v="56"/>
          <ac:spMkLst>
            <pc:docMk/>
            <pc:sldMk cId="109857222" sldId="256"/>
            <ac:spMk id="49" creationId="{EFDD989F-EB09-444D-A035-5AB121E9F650}"/>
          </ac:spMkLst>
        </pc:spChg>
        <pc:spChg chg="add del">
          <ac:chgData name="Panagiotis Apostolou" userId="0184405c1bc6acf7" providerId="Windows Live" clId="Web-{CA832F6C-E06D-4951-9C4E-665713B511D3}" dt="2024-06-11T12:00:48.674" v="56"/>
          <ac:spMkLst>
            <pc:docMk/>
            <pc:sldMk cId="109857222" sldId="256"/>
            <ac:spMk id="50" creationId="{4EC491AA-162B-48F4-800A-DDD46340103F}"/>
          </ac:spMkLst>
        </pc:spChg>
        <pc:spChg chg="add del">
          <ac:chgData name="Panagiotis Apostolou" userId="0184405c1bc6acf7" providerId="Windows Live" clId="Web-{CA832F6C-E06D-4951-9C4E-665713B511D3}" dt="2024-06-11T12:00:48.674" v="56"/>
          <ac:spMkLst>
            <pc:docMk/>
            <pc:sldMk cId="109857222" sldId="256"/>
            <ac:spMk id="51" creationId="{059C28DC-C15C-4518-9BFF-1C616FAABB53}"/>
          </ac:spMkLst>
        </pc:spChg>
        <pc:spChg chg="add del">
          <ac:chgData name="Panagiotis Apostolou" userId="0184405c1bc6acf7" providerId="Windows Live" clId="Web-{CA832F6C-E06D-4951-9C4E-665713B511D3}" dt="2024-06-11T12:00:55.550" v="60"/>
          <ac:spMkLst>
            <pc:docMk/>
            <pc:sldMk cId="109857222" sldId="256"/>
            <ac:spMk id="55" creationId="{6E00E3E0-07DA-4A53-8D2F-59983E1449A0}"/>
          </ac:spMkLst>
        </pc:spChg>
        <pc:spChg chg="add del">
          <ac:chgData name="Panagiotis Apostolou" userId="0184405c1bc6acf7" providerId="Windows Live" clId="Web-{CA832F6C-E06D-4951-9C4E-665713B511D3}" dt="2024-06-11T12:00:58.737" v="64"/>
          <ac:spMkLst>
            <pc:docMk/>
            <pc:sldMk cId="109857222" sldId="256"/>
            <ac:spMk id="59" creationId="{5B957CFC-E9B2-4BC8-BD75-9F3B5E33885A}"/>
          </ac:spMkLst>
        </pc:spChg>
        <pc:spChg chg="add del">
          <ac:chgData name="Panagiotis Apostolou" userId="0184405c1bc6acf7" providerId="Windows Live" clId="Web-{CA832F6C-E06D-4951-9C4E-665713B511D3}" dt="2024-06-11T12:01:15.847" v="68"/>
          <ac:spMkLst>
            <pc:docMk/>
            <pc:sldMk cId="109857222" sldId="256"/>
            <ac:spMk id="64" creationId="{63CD9866-CB14-4BC5-8C75-5867699ECEA8}"/>
          </ac:spMkLst>
        </pc:spChg>
        <pc:spChg chg="add del">
          <ac:chgData name="Panagiotis Apostolou" userId="0184405c1bc6acf7" providerId="Windows Live" clId="Web-{CA832F6C-E06D-4951-9C4E-665713B511D3}" dt="2024-06-11T12:01:15.847" v="68"/>
          <ac:spMkLst>
            <pc:docMk/>
            <pc:sldMk cId="109857222" sldId="256"/>
            <ac:spMk id="65" creationId="{47E4A749-53AD-4BEA-83B3-4B2490588BCD}"/>
          </ac:spMkLst>
        </pc:spChg>
        <pc:spChg chg="add del">
          <ac:chgData name="Panagiotis Apostolou" userId="0184405c1bc6acf7" providerId="Windows Live" clId="Web-{CA832F6C-E06D-4951-9C4E-665713B511D3}" dt="2024-06-11T12:01:15.847" v="68"/>
          <ac:spMkLst>
            <pc:docMk/>
            <pc:sldMk cId="109857222" sldId="256"/>
            <ac:spMk id="66" creationId="{E59169C9-0DBE-4B66-9C16-22A64324AA6C}"/>
          </ac:spMkLst>
        </pc:spChg>
        <pc:spChg chg="add del">
          <ac:chgData name="Panagiotis Apostolou" userId="0184405c1bc6acf7" providerId="Windows Live" clId="Web-{CA832F6C-E06D-4951-9C4E-665713B511D3}" dt="2024-06-11T12:01:15.847" v="68"/>
          <ac:spMkLst>
            <pc:docMk/>
            <pc:sldMk cId="109857222" sldId="256"/>
            <ac:spMk id="67" creationId="{F0457BB4-CED7-4065-8959-D6B51491BBAB}"/>
          </ac:spMkLst>
        </pc:spChg>
        <pc:spChg chg="add del">
          <ac:chgData name="Panagiotis Apostolou" userId="0184405c1bc6acf7" providerId="Windows Live" clId="Web-{CA832F6C-E06D-4951-9C4E-665713B511D3}" dt="2024-06-11T12:01:19.707" v="72"/>
          <ac:spMkLst>
            <pc:docMk/>
            <pc:sldMk cId="109857222" sldId="256"/>
            <ac:spMk id="69" creationId="{9F291BE0-7A7E-D04F-974F-9F4577FB2F46}"/>
          </ac:spMkLst>
        </pc:spChg>
        <pc:spChg chg="add del">
          <ac:chgData name="Panagiotis Apostolou" userId="0184405c1bc6acf7" providerId="Windows Live" clId="Web-{CA832F6C-E06D-4951-9C4E-665713B511D3}" dt="2024-06-11T12:01:19.707" v="72"/>
          <ac:spMkLst>
            <pc:docMk/>
            <pc:sldMk cId="109857222" sldId="256"/>
            <ac:spMk id="70" creationId="{BD33FF1F-6094-0B4A-A3E4-6B0D9283DB44}"/>
          </ac:spMkLst>
        </pc:spChg>
        <pc:spChg chg="add del">
          <ac:chgData name="Panagiotis Apostolou" userId="0184405c1bc6acf7" providerId="Windows Live" clId="Web-{CA832F6C-E06D-4951-9C4E-665713B511D3}" dt="2024-06-11T12:01:19.707" v="72"/>
          <ac:spMkLst>
            <pc:docMk/>
            <pc:sldMk cId="109857222" sldId="256"/>
            <ac:spMk id="71" creationId="{B78A6D9C-C7A5-414B-8CB7-E31470D7D280}"/>
          </ac:spMkLst>
        </pc:spChg>
        <pc:spChg chg="add del">
          <ac:chgData name="Panagiotis Apostolou" userId="0184405c1bc6acf7" providerId="Windows Live" clId="Web-{CA832F6C-E06D-4951-9C4E-665713B511D3}" dt="2024-06-11T12:01:19.707" v="72"/>
          <ac:spMkLst>
            <pc:docMk/>
            <pc:sldMk cId="109857222" sldId="256"/>
            <ac:spMk id="72" creationId="{579E3846-8D0B-B14A-817A-7FAC9DDAB4D8}"/>
          </ac:spMkLst>
        </pc:spChg>
        <pc:spChg chg="add del">
          <ac:chgData name="Panagiotis Apostolou" userId="0184405c1bc6acf7" providerId="Windows Live" clId="Web-{CA832F6C-E06D-4951-9C4E-665713B511D3}" dt="2024-06-11T12:01:19.707" v="72"/>
          <ac:spMkLst>
            <pc:docMk/>
            <pc:sldMk cId="109857222" sldId="256"/>
            <ac:spMk id="73" creationId="{B2DEF72E-9A56-3A45-8ADA-E6F93BA8EF47}"/>
          </ac:spMkLst>
        </pc:spChg>
        <pc:spChg chg="add del">
          <ac:chgData name="Panagiotis Apostolou" userId="0184405c1bc6acf7" providerId="Windows Live" clId="Web-{CA832F6C-E06D-4951-9C4E-665713B511D3}" dt="2024-06-11T12:01:19.707" v="72"/>
          <ac:spMkLst>
            <pc:docMk/>
            <pc:sldMk cId="109857222" sldId="256"/>
            <ac:spMk id="74" creationId="{882E6E09-FCB0-5F41-8BAE-C0581D54B5FD}"/>
          </ac:spMkLst>
        </pc:spChg>
        <pc:spChg chg="add del">
          <ac:chgData name="Panagiotis Apostolou" userId="0184405c1bc6acf7" providerId="Windows Live" clId="Web-{CA832F6C-E06D-4951-9C4E-665713B511D3}" dt="2024-06-11T12:01:19.707" v="72"/>
          <ac:spMkLst>
            <pc:docMk/>
            <pc:sldMk cId="109857222" sldId="256"/>
            <ac:spMk id="75" creationId="{D269DB01-9C3C-7841-B8E8-6FDFEF70CB7D}"/>
          </ac:spMkLst>
        </pc:spChg>
        <pc:spChg chg="add">
          <ac:chgData name="Panagiotis Apostolou" userId="0184405c1bc6acf7" providerId="Windows Live" clId="Web-{CA832F6C-E06D-4951-9C4E-665713B511D3}" dt="2024-06-11T12:01:19.769" v="75"/>
          <ac:spMkLst>
            <pc:docMk/>
            <pc:sldMk cId="109857222" sldId="256"/>
            <ac:spMk id="78" creationId="{63CD9866-CB14-4BC5-8C75-5867699ECEA8}"/>
          </ac:spMkLst>
        </pc:spChg>
        <pc:spChg chg="add">
          <ac:chgData name="Panagiotis Apostolou" userId="0184405c1bc6acf7" providerId="Windows Live" clId="Web-{CA832F6C-E06D-4951-9C4E-665713B511D3}" dt="2024-06-11T12:01:19.769" v="75"/>
          <ac:spMkLst>
            <pc:docMk/>
            <pc:sldMk cId="109857222" sldId="256"/>
            <ac:spMk id="79" creationId="{47E4A749-53AD-4BEA-83B3-4B2490588BCD}"/>
          </ac:spMkLst>
        </pc:spChg>
        <pc:spChg chg="add">
          <ac:chgData name="Panagiotis Apostolou" userId="0184405c1bc6acf7" providerId="Windows Live" clId="Web-{CA832F6C-E06D-4951-9C4E-665713B511D3}" dt="2024-06-11T12:01:19.769" v="75"/>
          <ac:spMkLst>
            <pc:docMk/>
            <pc:sldMk cId="109857222" sldId="256"/>
            <ac:spMk id="80" creationId="{E59169C9-0DBE-4B66-9C16-22A64324AA6C}"/>
          </ac:spMkLst>
        </pc:spChg>
        <pc:spChg chg="add">
          <ac:chgData name="Panagiotis Apostolou" userId="0184405c1bc6acf7" providerId="Windows Live" clId="Web-{CA832F6C-E06D-4951-9C4E-665713B511D3}" dt="2024-06-11T12:01:19.769" v="75"/>
          <ac:spMkLst>
            <pc:docMk/>
            <pc:sldMk cId="109857222" sldId="256"/>
            <ac:spMk id="81" creationId="{F0457BB4-CED7-4065-8959-D6B51491BBAB}"/>
          </ac:spMkLst>
        </pc:spChg>
        <pc:spChg chg="add del mod replId">
          <ac:chgData name="Panagiotis Apostolou" userId="0184405c1bc6acf7" providerId="Windows Live" clId="Web-{CA832F6C-E06D-4951-9C4E-665713B511D3}" dt="2024-06-11T12:01:19.769" v="75"/>
          <ac:spMkLst>
            <pc:docMk/>
            <pc:sldMk cId="109857222" sldId="256"/>
            <ac:spMk id="82" creationId="{00000000-0000-0000-0000-000000000000}"/>
          </ac:spMkLst>
        </pc:spChg>
        <pc:cxnChg chg="add del">
          <ac:chgData name="Panagiotis Apostolou" userId="0184405c1bc6acf7" providerId="Windows Live" clId="Web-{CA832F6C-E06D-4951-9C4E-665713B511D3}" dt="2024-06-11T12:00:15.783" v="32"/>
          <ac:cxnSpMkLst>
            <pc:docMk/>
            <pc:sldMk cId="109857222" sldId="256"/>
            <ac:cxnSpMk id="10" creationId="{4436E0F2-A64B-471E-93C0-8DFE08CC57C8}"/>
          </ac:cxnSpMkLst>
        </pc:cxnChg>
        <pc:cxnChg chg="add del">
          <ac:chgData name="Panagiotis Apostolou" userId="0184405c1bc6acf7" providerId="Windows Live" clId="Web-{CA832F6C-E06D-4951-9C4E-665713B511D3}" dt="2024-06-11T12:00:15.783" v="32"/>
          <ac:cxnSpMkLst>
            <pc:docMk/>
            <pc:sldMk cId="109857222" sldId="256"/>
            <ac:cxnSpMk id="12" creationId="{DC1E3AB1-2A8C-4607-9FAE-D8BDB280FE1A}"/>
          </ac:cxnSpMkLst>
        </pc:cxnChg>
        <pc:cxnChg chg="add del">
          <ac:chgData name="Panagiotis Apostolou" userId="0184405c1bc6acf7" providerId="Windows Live" clId="Web-{CA832F6C-E06D-4951-9C4E-665713B511D3}" dt="2024-06-11T12:00:15.783" v="32"/>
          <ac:cxnSpMkLst>
            <pc:docMk/>
            <pc:sldMk cId="109857222" sldId="256"/>
            <ac:cxnSpMk id="14" creationId="{26D66059-832F-40B6-A35F-F56C8F38A1E7}"/>
          </ac:cxnSpMkLst>
        </pc:cxnChg>
        <pc:cxnChg chg="add del">
          <ac:chgData name="Panagiotis Apostolou" userId="0184405c1bc6acf7" providerId="Windows Live" clId="Web-{CA832F6C-E06D-4951-9C4E-665713B511D3}" dt="2024-06-11T12:00:15.783" v="32"/>
          <ac:cxnSpMkLst>
            <pc:docMk/>
            <pc:sldMk cId="109857222" sldId="256"/>
            <ac:cxnSpMk id="16" creationId="{A515E2ED-7EA9-448D-83FA-54C3DF9723BD}"/>
          </ac:cxnSpMkLst>
        </pc:cxnChg>
        <pc:cxnChg chg="add del">
          <ac:chgData name="Panagiotis Apostolou" userId="0184405c1bc6acf7" providerId="Windows Live" clId="Web-{CA832F6C-E06D-4951-9C4E-665713B511D3}" dt="2024-06-11T12:00:15.783" v="32"/>
          <ac:cxnSpMkLst>
            <pc:docMk/>
            <pc:sldMk cId="109857222" sldId="256"/>
            <ac:cxnSpMk id="18" creationId="{20595356-EABD-4767-AC9D-EA21FF115EC0}"/>
          </ac:cxnSpMkLst>
        </pc:cxnChg>
        <pc:cxnChg chg="add del">
          <ac:chgData name="Panagiotis Apostolou" userId="0184405c1bc6acf7" providerId="Windows Live" clId="Web-{CA832F6C-E06D-4951-9C4E-665713B511D3}" dt="2024-06-11T12:00:15.783" v="32"/>
          <ac:cxnSpMkLst>
            <pc:docMk/>
            <pc:sldMk cId="109857222" sldId="256"/>
            <ac:cxnSpMk id="20" creationId="{28CD9F06-9628-469C-B788-A894E3E08281}"/>
          </ac:cxnSpMkLst>
        </pc:cxnChg>
        <pc:cxnChg chg="add del">
          <ac:chgData name="Panagiotis Apostolou" userId="0184405c1bc6acf7" providerId="Windows Live" clId="Web-{CA832F6C-E06D-4951-9C4E-665713B511D3}" dt="2024-06-11T12:00:15.783" v="32"/>
          <ac:cxnSpMkLst>
            <pc:docMk/>
            <pc:sldMk cId="109857222" sldId="256"/>
            <ac:cxnSpMk id="22" creationId="{8550A431-0B61-421B-B4B7-24C0CFF0F938}"/>
          </ac:cxnSpMkLst>
        </pc:cxnChg>
        <pc:cxnChg chg="add del">
          <ac:chgData name="Panagiotis Apostolou" userId="0184405c1bc6acf7" providerId="Windows Live" clId="Web-{CA832F6C-E06D-4951-9C4E-665713B511D3}" dt="2024-06-11T12:00:15.783" v="32"/>
          <ac:cxnSpMkLst>
            <pc:docMk/>
            <pc:sldMk cId="109857222" sldId="256"/>
            <ac:cxnSpMk id="26" creationId="{3544226B-D7D2-40B5-9D20-C68AEA43AF90}"/>
          </ac:cxnSpMkLst>
        </pc:cxnChg>
        <pc:cxnChg chg="add del">
          <ac:chgData name="Panagiotis Apostolou" userId="0184405c1bc6acf7" providerId="Windows Live" clId="Web-{CA832F6C-E06D-4951-9C4E-665713B511D3}" dt="2024-06-11T12:00:15.783" v="32"/>
          <ac:cxnSpMkLst>
            <pc:docMk/>
            <pc:sldMk cId="109857222" sldId="256"/>
            <ac:cxnSpMk id="28" creationId="{B22EC542-85CF-4333-82BD-70DDC109C952}"/>
          </ac:cxnSpMkLst>
        </pc:cxnChg>
        <pc:cxnChg chg="add del">
          <ac:chgData name="Panagiotis Apostolou" userId="0184405c1bc6acf7" providerId="Windows Live" clId="Web-{CA832F6C-E06D-4951-9C4E-665713B511D3}" dt="2024-06-11T12:00:24.892" v="40"/>
          <ac:cxnSpMkLst>
            <pc:docMk/>
            <pc:sldMk cId="109857222" sldId="256"/>
            <ac:cxnSpMk id="32" creationId="{EAD4CCDA-06BF-4D2A-B44F-195AEC0B5B22}"/>
          </ac:cxnSpMkLst>
        </pc:cxnChg>
        <pc:cxnChg chg="add del">
          <ac:chgData name="Panagiotis Apostolou" userId="0184405c1bc6acf7" providerId="Windows Live" clId="Web-{CA832F6C-E06D-4951-9C4E-665713B511D3}" dt="2024-06-11T12:00:24.892" v="40"/>
          <ac:cxnSpMkLst>
            <pc:docMk/>
            <pc:sldMk cId="109857222" sldId="256"/>
            <ac:cxnSpMk id="34" creationId="{787CBF7F-92AD-42B8-AA3E-C4AF7A2AD3E8}"/>
          </ac:cxnSpMkLst>
        </pc:cxnChg>
        <pc:cxnChg chg="add del">
          <ac:chgData name="Panagiotis Apostolou" userId="0184405c1bc6acf7" providerId="Windows Live" clId="Web-{CA832F6C-E06D-4951-9C4E-665713B511D3}" dt="2024-06-11T12:00:41.502" v="48"/>
          <ac:cxnSpMkLst>
            <pc:docMk/>
            <pc:sldMk cId="109857222" sldId="256"/>
            <ac:cxnSpMk id="38" creationId="{EAD4CCDA-06BF-4D2A-B44F-195AEC0B5B22}"/>
          </ac:cxnSpMkLst>
        </pc:cxnChg>
        <pc:cxnChg chg="add del">
          <ac:chgData name="Panagiotis Apostolou" userId="0184405c1bc6acf7" providerId="Windows Live" clId="Web-{CA832F6C-E06D-4951-9C4E-665713B511D3}" dt="2024-06-11T12:00:41.502" v="48"/>
          <ac:cxnSpMkLst>
            <pc:docMk/>
            <pc:sldMk cId="109857222" sldId="256"/>
            <ac:cxnSpMk id="40" creationId="{787CBF7F-92AD-42B8-AA3E-C4AF7A2AD3E8}"/>
          </ac:cxnSpMkLst>
        </pc:cxnChg>
        <pc:cxnChg chg="add del">
          <ac:chgData name="Panagiotis Apostolou" userId="0184405c1bc6acf7" providerId="Windows Live" clId="Web-{CA832F6C-E06D-4951-9C4E-665713B511D3}" dt="2024-06-11T12:00:48.674" v="56"/>
          <ac:cxnSpMkLst>
            <pc:docMk/>
            <pc:sldMk cId="109857222" sldId="256"/>
            <ac:cxnSpMk id="46" creationId="{3C425084-C97A-4C25-AE47-DDECF2DD3ABC}"/>
          </ac:cxnSpMkLst>
        </pc:cxnChg>
        <pc:cxnChg chg="add del">
          <ac:chgData name="Panagiotis Apostolou" userId="0184405c1bc6acf7" providerId="Windows Live" clId="Web-{CA832F6C-E06D-4951-9C4E-665713B511D3}" dt="2024-06-11T12:00:48.674" v="56"/>
          <ac:cxnSpMkLst>
            <pc:docMk/>
            <pc:sldMk cId="109857222" sldId="256"/>
            <ac:cxnSpMk id="47" creationId="{96A478A1-0B34-4F2B-88FA-CF47551E5DF9}"/>
          </ac:cxnSpMkLst>
        </pc:cxnChg>
        <pc:cxnChg chg="add del">
          <ac:chgData name="Panagiotis Apostolou" userId="0184405c1bc6acf7" providerId="Windows Live" clId="Web-{CA832F6C-E06D-4951-9C4E-665713B511D3}" dt="2024-06-11T12:00:48.674" v="56"/>
          <ac:cxnSpMkLst>
            <pc:docMk/>
            <pc:sldMk cId="109857222" sldId="256"/>
            <ac:cxnSpMk id="48" creationId="{C7F5CC56-CBE8-4152-AD5E-982DD286AA28}"/>
          </ac:cxnSpMkLst>
        </pc:cxnChg>
        <pc:cxnChg chg="add del">
          <ac:chgData name="Panagiotis Apostolou" userId="0184405c1bc6acf7" providerId="Windows Live" clId="Web-{CA832F6C-E06D-4951-9C4E-665713B511D3}" dt="2024-06-11T12:00:48.674" v="56"/>
          <ac:cxnSpMkLst>
            <pc:docMk/>
            <pc:sldMk cId="109857222" sldId="256"/>
            <ac:cxnSpMk id="52" creationId="{3344AEC7-1D13-4017-A59D-22E452832DF5}"/>
          </ac:cxnSpMkLst>
        </pc:cxnChg>
        <pc:cxnChg chg="add del">
          <ac:chgData name="Panagiotis Apostolou" userId="0184405c1bc6acf7" providerId="Windows Live" clId="Web-{CA832F6C-E06D-4951-9C4E-665713B511D3}" dt="2024-06-11T12:00:48.674" v="56"/>
          <ac:cxnSpMkLst>
            <pc:docMk/>
            <pc:sldMk cId="109857222" sldId="256"/>
            <ac:cxnSpMk id="53" creationId="{15390FCB-B181-4E95-8776-928321587BA2}"/>
          </ac:cxnSpMkLst>
        </pc:cxnChg>
        <pc:cxnChg chg="add del">
          <ac:chgData name="Panagiotis Apostolou" userId="0184405c1bc6acf7" providerId="Windows Live" clId="Web-{CA832F6C-E06D-4951-9C4E-665713B511D3}" dt="2024-06-11T12:00:58.737" v="64"/>
          <ac:cxnSpMkLst>
            <pc:docMk/>
            <pc:sldMk cId="109857222" sldId="256"/>
            <ac:cxnSpMk id="57" creationId="{462919E4-C488-4107-9EF1-66152F848008}"/>
          </ac:cxnSpMkLst>
        </pc:cxnChg>
        <pc:cxnChg chg="add del">
          <ac:chgData name="Panagiotis Apostolou" userId="0184405c1bc6acf7" providerId="Windows Live" clId="Web-{CA832F6C-E06D-4951-9C4E-665713B511D3}" dt="2024-06-11T12:00:58.737" v="64"/>
          <ac:cxnSpMkLst>
            <pc:docMk/>
            <pc:sldMk cId="109857222" sldId="256"/>
            <ac:cxnSpMk id="58" creationId="{0BF79732-4088-424C-A653-4534E4389443}"/>
          </ac:cxnSpMkLst>
        </pc:cxnChg>
        <pc:cxnChg chg="add del">
          <ac:chgData name="Panagiotis Apostolou" userId="0184405c1bc6acf7" providerId="Windows Live" clId="Web-{CA832F6C-E06D-4951-9C4E-665713B511D3}" dt="2024-06-11T12:00:58.737" v="64"/>
          <ac:cxnSpMkLst>
            <pc:docMk/>
            <pc:sldMk cId="109857222" sldId="256"/>
            <ac:cxnSpMk id="60" creationId="{7F784426-8AB9-43C9-8340-281290602DE8}"/>
          </ac:cxnSpMkLst>
        </pc:cxnChg>
        <pc:cxnChg chg="add del">
          <ac:chgData name="Panagiotis Apostolou" userId="0184405c1bc6acf7" providerId="Windows Live" clId="Web-{CA832F6C-E06D-4951-9C4E-665713B511D3}" dt="2024-06-11T12:00:58.737" v="64"/>
          <ac:cxnSpMkLst>
            <pc:docMk/>
            <pc:sldMk cId="109857222" sldId="256"/>
            <ac:cxnSpMk id="61" creationId="{0B96E92E-4D99-41CA-848E-4028B6DA2616}"/>
          </ac:cxnSpMkLst>
        </pc:cxnChg>
        <pc:cxnChg chg="add del">
          <ac:chgData name="Panagiotis Apostolou" userId="0184405c1bc6acf7" providerId="Windows Live" clId="Web-{CA832F6C-E06D-4951-9C4E-665713B511D3}" dt="2024-06-11T12:01:15.847" v="68"/>
          <ac:cxnSpMkLst>
            <pc:docMk/>
            <pc:sldMk cId="109857222" sldId="256"/>
            <ac:cxnSpMk id="63" creationId="{430127AE-B29E-4FDF-99D2-A2F1E7003F74}"/>
          </ac:cxnSpMkLst>
        </pc:cxnChg>
        <pc:cxnChg chg="add">
          <ac:chgData name="Panagiotis Apostolou" userId="0184405c1bc6acf7" providerId="Windows Live" clId="Web-{CA832F6C-E06D-4951-9C4E-665713B511D3}" dt="2024-06-11T12:01:19.769" v="75"/>
          <ac:cxnSpMkLst>
            <pc:docMk/>
            <pc:sldMk cId="109857222" sldId="256"/>
            <ac:cxnSpMk id="77" creationId="{430127AE-B29E-4FDF-99D2-A2F1E7003F74}"/>
          </ac:cxnSpMkLst>
        </pc:cxnChg>
      </pc:sldChg>
      <pc:sldChg chg="del">
        <pc:chgData name="Panagiotis Apostolou" userId="0184405c1bc6acf7" providerId="Windows Live" clId="Web-{CA832F6C-E06D-4951-9C4E-665713B511D3}" dt="2024-06-11T11:58:12.669" v="1"/>
        <pc:sldMkLst>
          <pc:docMk/>
          <pc:sldMk cId="2581222678" sldId="257"/>
        </pc:sldMkLst>
      </pc:sldChg>
      <pc:sldChg chg="modSp new">
        <pc:chgData name="Panagiotis Apostolou" userId="0184405c1bc6acf7" providerId="Windows Live" clId="Web-{CA832F6C-E06D-4951-9C4E-665713B511D3}" dt="2024-06-11T13:20:59.858" v="1332" actId="14100"/>
        <pc:sldMkLst>
          <pc:docMk/>
          <pc:sldMk cId="3980245827" sldId="257"/>
        </pc:sldMkLst>
        <pc:spChg chg="mod">
          <ac:chgData name="Panagiotis Apostolou" userId="0184405c1bc6acf7" providerId="Windows Live" clId="Web-{CA832F6C-E06D-4951-9C4E-665713B511D3}" dt="2024-06-11T12:05:12.698" v="118" actId="20577"/>
          <ac:spMkLst>
            <pc:docMk/>
            <pc:sldMk cId="3980245827" sldId="257"/>
            <ac:spMk id="2" creationId="{F0EDEB07-7C1B-8114-423D-8FFE0F5B53DF}"/>
          </ac:spMkLst>
        </pc:spChg>
        <pc:spChg chg="mod">
          <ac:chgData name="Panagiotis Apostolou" userId="0184405c1bc6acf7" providerId="Windows Live" clId="Web-{CA832F6C-E06D-4951-9C4E-665713B511D3}" dt="2024-06-11T13:20:59.858" v="1332" actId="14100"/>
          <ac:spMkLst>
            <pc:docMk/>
            <pc:sldMk cId="3980245827" sldId="257"/>
            <ac:spMk id="3" creationId="{83BAE317-7D14-257D-FAEA-42D493857F4B}"/>
          </ac:spMkLst>
        </pc:spChg>
      </pc:sldChg>
      <pc:sldChg chg="modSp new">
        <pc:chgData name="Panagiotis Apostolou" userId="0184405c1bc6acf7" providerId="Windows Live" clId="Web-{CA832F6C-E06D-4951-9C4E-665713B511D3}" dt="2024-06-11T13:11:37.949" v="1074" actId="20577"/>
        <pc:sldMkLst>
          <pc:docMk/>
          <pc:sldMk cId="544148654" sldId="258"/>
        </pc:sldMkLst>
        <pc:spChg chg="mod">
          <ac:chgData name="Panagiotis Apostolou" userId="0184405c1bc6acf7" providerId="Windows Live" clId="Web-{CA832F6C-E06D-4951-9C4E-665713B511D3}" dt="2024-06-11T12:15:49.390" v="371" actId="20577"/>
          <ac:spMkLst>
            <pc:docMk/>
            <pc:sldMk cId="544148654" sldId="258"/>
            <ac:spMk id="2" creationId="{B32DAB57-91C1-5F29-3458-8466ABA501E8}"/>
          </ac:spMkLst>
        </pc:spChg>
        <pc:spChg chg="mod">
          <ac:chgData name="Panagiotis Apostolou" userId="0184405c1bc6acf7" providerId="Windows Live" clId="Web-{CA832F6C-E06D-4951-9C4E-665713B511D3}" dt="2024-06-11T13:11:37.949" v="1074" actId="20577"/>
          <ac:spMkLst>
            <pc:docMk/>
            <pc:sldMk cId="544148654" sldId="258"/>
            <ac:spMk id="3" creationId="{629A499D-B2DF-CD09-078E-6AA3258D48F2}"/>
          </ac:spMkLst>
        </pc:spChg>
      </pc:sldChg>
      <pc:sldChg chg="new del">
        <pc:chgData name="Panagiotis Apostolou" userId="0184405c1bc6acf7" providerId="Windows Live" clId="Web-{CA832F6C-E06D-4951-9C4E-665713B511D3}" dt="2024-06-11T12:20:36.993" v="473"/>
        <pc:sldMkLst>
          <pc:docMk/>
          <pc:sldMk cId="1658302031" sldId="259"/>
        </pc:sldMkLst>
      </pc:sldChg>
      <pc:sldChg chg="addSp delSp modSp new mod setBg">
        <pc:chgData name="Panagiotis Apostolou" userId="0184405c1bc6acf7" providerId="Windows Live" clId="Web-{CA832F6C-E06D-4951-9C4E-665713B511D3}" dt="2024-06-11T12:21:20.573" v="480" actId="14100"/>
        <pc:sldMkLst>
          <pc:docMk/>
          <pc:sldMk cId="4058136936" sldId="259"/>
        </pc:sldMkLst>
        <pc:spChg chg="del">
          <ac:chgData name="Panagiotis Apostolou" userId="0184405c1bc6acf7" providerId="Windows Live" clId="Web-{CA832F6C-E06D-4951-9C4E-665713B511D3}" dt="2024-06-11T12:20:53.212" v="477"/>
          <ac:spMkLst>
            <pc:docMk/>
            <pc:sldMk cId="4058136936" sldId="259"/>
            <ac:spMk id="2" creationId="{BC715418-50CC-DD32-B97C-FE83E42840A8}"/>
          </ac:spMkLst>
        </pc:spChg>
        <pc:spChg chg="del">
          <ac:chgData name="Panagiotis Apostolou" userId="0184405c1bc6acf7" providerId="Windows Live" clId="Web-{CA832F6C-E06D-4951-9C4E-665713B511D3}" dt="2024-06-11T12:20:47.744" v="475"/>
          <ac:spMkLst>
            <pc:docMk/>
            <pc:sldMk cId="4058136936" sldId="259"/>
            <ac:spMk id="3" creationId="{5B54190C-844E-8CA4-6285-695D31D07A11}"/>
          </ac:spMkLst>
        </pc:spChg>
        <pc:spChg chg="add">
          <ac:chgData name="Panagiotis Apostolou" userId="0184405c1bc6acf7" providerId="Windows Live" clId="Web-{CA832F6C-E06D-4951-9C4E-665713B511D3}" dt="2024-06-11T12:20:53.212" v="477"/>
          <ac:spMkLst>
            <pc:docMk/>
            <pc:sldMk cId="4058136936" sldId="259"/>
            <ac:spMk id="9" creationId="{8950AD4C-6AF3-49F8-94E1-DBCAFB39478B}"/>
          </ac:spMkLst>
        </pc:spChg>
        <pc:picChg chg="add mod ord">
          <ac:chgData name="Panagiotis Apostolou" userId="0184405c1bc6acf7" providerId="Windows Live" clId="Web-{CA832F6C-E06D-4951-9C4E-665713B511D3}" dt="2024-06-11T12:21:20.573" v="480" actId="14100"/>
          <ac:picMkLst>
            <pc:docMk/>
            <pc:sldMk cId="4058136936" sldId="259"/>
            <ac:picMk id="4" creationId="{A9E6E7A5-7F4F-9FBA-C8CD-53E924DC0AC1}"/>
          </ac:picMkLst>
        </pc:picChg>
      </pc:sldChg>
      <pc:sldChg chg="modSp new">
        <pc:chgData name="Panagiotis Apostolou" userId="0184405c1bc6acf7" providerId="Windows Live" clId="Web-{CA832F6C-E06D-4951-9C4E-665713B511D3}" dt="2024-06-11T13:23:21.518" v="1342" actId="20577"/>
        <pc:sldMkLst>
          <pc:docMk/>
          <pc:sldMk cId="318608968" sldId="260"/>
        </pc:sldMkLst>
        <pc:spChg chg="mod">
          <ac:chgData name="Panagiotis Apostolou" userId="0184405c1bc6acf7" providerId="Windows Live" clId="Web-{CA832F6C-E06D-4951-9C4E-665713B511D3}" dt="2024-06-11T12:23:47.921" v="485" actId="20577"/>
          <ac:spMkLst>
            <pc:docMk/>
            <pc:sldMk cId="318608968" sldId="260"/>
            <ac:spMk id="2" creationId="{60FD4864-3195-8709-4696-B38AAAA1A735}"/>
          </ac:spMkLst>
        </pc:spChg>
        <pc:spChg chg="mod">
          <ac:chgData name="Panagiotis Apostolou" userId="0184405c1bc6acf7" providerId="Windows Live" clId="Web-{CA832F6C-E06D-4951-9C4E-665713B511D3}" dt="2024-06-11T13:23:21.518" v="1342" actId="20577"/>
          <ac:spMkLst>
            <pc:docMk/>
            <pc:sldMk cId="318608968" sldId="260"/>
            <ac:spMk id="3" creationId="{7B302911-1AA9-942A-CCC6-8C9F1C5A496D}"/>
          </ac:spMkLst>
        </pc:spChg>
      </pc:sldChg>
      <pc:sldChg chg="addSp delSp modSp new del">
        <pc:chgData name="Panagiotis Apostolou" userId="0184405c1bc6acf7" providerId="Windows Live" clId="Web-{CA832F6C-E06D-4951-9C4E-665713B511D3}" dt="2024-06-11T12:34:49.223" v="647"/>
        <pc:sldMkLst>
          <pc:docMk/>
          <pc:sldMk cId="1011826746" sldId="261"/>
        </pc:sldMkLst>
        <pc:spChg chg="del mod">
          <ac:chgData name="Panagiotis Apostolou" userId="0184405c1bc6acf7" providerId="Windows Live" clId="Web-{CA832F6C-E06D-4951-9C4E-665713B511D3}" dt="2024-06-11T12:34:05.956" v="638"/>
          <ac:spMkLst>
            <pc:docMk/>
            <pc:sldMk cId="1011826746" sldId="261"/>
            <ac:spMk id="2" creationId="{2E08F97A-1AE3-B804-C5F9-FB5890590F02}"/>
          </ac:spMkLst>
        </pc:spChg>
        <pc:spChg chg="del mod">
          <ac:chgData name="Panagiotis Apostolou" userId="0184405c1bc6acf7" providerId="Windows Live" clId="Web-{CA832F6C-E06D-4951-9C4E-665713B511D3}" dt="2024-06-11T12:34:30.129" v="641"/>
          <ac:spMkLst>
            <pc:docMk/>
            <pc:sldMk cId="1011826746" sldId="261"/>
            <ac:spMk id="3" creationId="{402DCAEA-4AB7-2A32-DF32-BDB16B1BB2AD}"/>
          </ac:spMkLst>
        </pc:spChg>
        <pc:spChg chg="del">
          <ac:chgData name="Panagiotis Apostolou" userId="0184405c1bc6acf7" providerId="Windows Live" clId="Web-{CA832F6C-E06D-4951-9C4E-665713B511D3}" dt="2024-06-11T12:34:44.645" v="646"/>
          <ac:spMkLst>
            <pc:docMk/>
            <pc:sldMk cId="1011826746" sldId="261"/>
            <ac:spMk id="6" creationId="{858EE999-19EC-3056-C7E2-6346855C6F60}"/>
          </ac:spMkLst>
        </pc:spChg>
        <pc:spChg chg="add del mod">
          <ac:chgData name="Panagiotis Apostolou" userId="0184405c1bc6acf7" providerId="Windows Live" clId="Web-{CA832F6C-E06D-4951-9C4E-665713B511D3}" dt="2024-06-11T12:34:35.020" v="643"/>
          <ac:spMkLst>
            <pc:docMk/>
            <pc:sldMk cId="1011826746" sldId="261"/>
            <ac:spMk id="8" creationId="{8DFD7C76-E55D-6003-99E1-8CB6C4685BF1}"/>
          </ac:spMkLst>
        </pc:spChg>
        <pc:picChg chg="add mod ord">
          <ac:chgData name="Panagiotis Apostolou" userId="0184405c1bc6acf7" providerId="Windows Live" clId="Web-{CA832F6C-E06D-4951-9C4E-665713B511D3}" dt="2024-06-11T12:34:42.692" v="645" actId="14100"/>
          <ac:picMkLst>
            <pc:docMk/>
            <pc:sldMk cId="1011826746" sldId="261"/>
            <ac:picMk id="9" creationId="{4E9033A1-B52F-B616-C782-7A6D6826092E}"/>
          </ac:picMkLst>
        </pc:picChg>
      </pc:sldChg>
      <pc:sldChg chg="addSp delSp modSp new">
        <pc:chgData name="Panagiotis Apostolou" userId="0184405c1bc6acf7" providerId="Windows Live" clId="Web-{CA832F6C-E06D-4951-9C4E-665713B511D3}" dt="2024-06-11T13:23:50.629" v="1344" actId="20577"/>
        <pc:sldMkLst>
          <pc:docMk/>
          <pc:sldMk cId="1162807782" sldId="261"/>
        </pc:sldMkLst>
        <pc:spChg chg="add mod">
          <ac:chgData name="Panagiotis Apostolou" userId="0184405c1bc6acf7" providerId="Windows Live" clId="Web-{CA832F6C-E06D-4951-9C4E-665713B511D3}" dt="2024-06-11T12:36:20.585" v="665" actId="1076"/>
          <ac:spMkLst>
            <pc:docMk/>
            <pc:sldMk cId="1162807782" sldId="261"/>
            <ac:spMk id="3" creationId="{78D227F4-111F-A61C-667C-7439C9235085}"/>
          </ac:spMkLst>
        </pc:spChg>
        <pc:spChg chg="add mod">
          <ac:chgData name="Panagiotis Apostolou" userId="0184405c1bc6acf7" providerId="Windows Live" clId="Web-{CA832F6C-E06D-4951-9C4E-665713B511D3}" dt="2024-06-11T13:23:50.629" v="1344" actId="20577"/>
          <ac:spMkLst>
            <pc:docMk/>
            <pc:sldMk cId="1162807782" sldId="261"/>
            <ac:spMk id="6" creationId="{C31E8915-257F-D205-5ED5-137F6C2D9BA1}"/>
          </ac:spMkLst>
        </pc:spChg>
        <pc:spChg chg="add del">
          <ac:chgData name="Panagiotis Apostolou" userId="0184405c1bc6acf7" providerId="Windows Live" clId="Web-{CA832F6C-E06D-4951-9C4E-665713B511D3}" dt="2024-06-11T12:39:09.591" v="710"/>
          <ac:spMkLst>
            <pc:docMk/>
            <pc:sldMk cId="1162807782" sldId="261"/>
            <ac:spMk id="7" creationId="{758FA7BF-782E-AA45-239F-A1BB8B468CCA}"/>
          </ac:spMkLst>
        </pc:spChg>
        <pc:spChg chg="add mod">
          <ac:chgData name="Panagiotis Apostolou" userId="0184405c1bc6acf7" providerId="Windows Live" clId="Web-{CA832F6C-E06D-4951-9C4E-665713B511D3}" dt="2024-06-11T12:39:28.263" v="715" actId="20577"/>
          <ac:spMkLst>
            <pc:docMk/>
            <pc:sldMk cId="1162807782" sldId="261"/>
            <ac:spMk id="8" creationId="{F8F8E553-D251-E15B-B40D-C2E66708A30B}"/>
          </ac:spMkLst>
        </pc:spChg>
        <pc:spChg chg="add mod">
          <ac:chgData name="Panagiotis Apostolou" userId="0184405c1bc6acf7" providerId="Windows Live" clId="Web-{CA832F6C-E06D-4951-9C4E-665713B511D3}" dt="2024-06-11T12:40:21.468" v="728" actId="20577"/>
          <ac:spMkLst>
            <pc:docMk/>
            <pc:sldMk cId="1162807782" sldId="261"/>
            <ac:spMk id="11" creationId="{FE79FD49-73F9-FFEC-A25C-DC078D60C364}"/>
          </ac:spMkLst>
        </pc:spChg>
        <pc:picChg chg="add mod">
          <ac:chgData name="Panagiotis Apostolou" userId="0184405c1bc6acf7" providerId="Windows Live" clId="Web-{CA832F6C-E06D-4951-9C4E-665713B511D3}" dt="2024-06-11T12:36:47.024" v="669" actId="14100"/>
          <ac:picMkLst>
            <pc:docMk/>
            <pc:sldMk cId="1162807782" sldId="261"/>
            <ac:picMk id="2" creationId="{9D78C206-DE50-CB93-7A59-B7D968D4416F}"/>
          </ac:picMkLst>
        </pc:picChg>
        <pc:picChg chg="add mod">
          <ac:chgData name="Panagiotis Apostolou" userId="0184405c1bc6acf7" providerId="Windows Live" clId="Web-{CA832F6C-E06D-4951-9C4E-665713B511D3}" dt="2024-06-11T12:36:50.477" v="670" actId="14100"/>
          <ac:picMkLst>
            <pc:docMk/>
            <pc:sldMk cId="1162807782" sldId="261"/>
            <ac:picMk id="4" creationId="{1152415B-86D9-A334-B531-9FA0B8F4C5E2}"/>
          </ac:picMkLst>
        </pc:picChg>
        <pc:picChg chg="add mod">
          <ac:chgData name="Panagiotis Apostolou" userId="0184405c1bc6acf7" providerId="Windows Live" clId="Web-{CA832F6C-E06D-4951-9C4E-665713B511D3}" dt="2024-06-11T12:37:53.573" v="681" actId="14100"/>
          <ac:picMkLst>
            <pc:docMk/>
            <pc:sldMk cId="1162807782" sldId="261"/>
            <ac:picMk id="5" creationId="{D408818F-E583-A21A-9028-40E3D8E0D18B}"/>
          </ac:picMkLst>
        </pc:picChg>
        <pc:picChg chg="add mod">
          <ac:chgData name="Panagiotis Apostolou" userId="0184405c1bc6acf7" providerId="Windows Live" clId="Web-{CA832F6C-E06D-4951-9C4E-665713B511D3}" dt="2024-06-11T12:39:54.498" v="722" actId="14100"/>
          <ac:picMkLst>
            <pc:docMk/>
            <pc:sldMk cId="1162807782" sldId="261"/>
            <ac:picMk id="9" creationId="{9D730376-6784-657E-C8EA-3C1A0A88E52E}"/>
          </ac:picMkLst>
        </pc:picChg>
        <pc:picChg chg="add del mod">
          <ac:chgData name="Panagiotis Apostolou" userId="0184405c1bc6acf7" providerId="Windows Live" clId="Web-{CA832F6C-E06D-4951-9C4E-665713B511D3}" dt="2024-06-11T12:40:02.436" v="724"/>
          <ac:picMkLst>
            <pc:docMk/>
            <pc:sldMk cId="1162807782" sldId="261"/>
            <ac:picMk id="10" creationId="{2316CA2E-422D-7D90-DC15-1E9272DC3188}"/>
          </ac:picMkLst>
        </pc:picChg>
      </pc:sldChg>
      <pc:sldChg chg="new del">
        <pc:chgData name="Panagiotis Apostolou" userId="0184405c1bc6acf7" providerId="Windows Live" clId="Web-{CA832F6C-E06D-4951-9C4E-665713B511D3}" dt="2024-06-11T12:33:00.439" v="622"/>
        <pc:sldMkLst>
          <pc:docMk/>
          <pc:sldMk cId="2799061417" sldId="261"/>
        </pc:sldMkLst>
      </pc:sldChg>
      <pc:sldChg chg="modSp new del">
        <pc:chgData name="Panagiotis Apostolou" userId="0184405c1bc6acf7" providerId="Windows Live" clId="Web-{CA832F6C-E06D-4951-9C4E-665713B511D3}" dt="2024-06-11T12:41:06.501" v="734"/>
        <pc:sldMkLst>
          <pc:docMk/>
          <pc:sldMk cId="2268700762" sldId="262"/>
        </pc:sldMkLst>
        <pc:spChg chg="mod">
          <ac:chgData name="Panagiotis Apostolou" userId="0184405c1bc6acf7" providerId="Windows Live" clId="Web-{CA832F6C-E06D-4951-9C4E-665713B511D3}" dt="2024-06-11T12:41:03.407" v="733" actId="20577"/>
          <ac:spMkLst>
            <pc:docMk/>
            <pc:sldMk cId="2268700762" sldId="262"/>
            <ac:spMk id="2" creationId="{C3DB98AD-A6F2-527F-BF8A-B9736B21EFBF}"/>
          </ac:spMkLst>
        </pc:spChg>
      </pc:sldChg>
      <pc:sldChg chg="addSp modSp new">
        <pc:chgData name="Panagiotis Apostolou" userId="0184405c1bc6acf7" providerId="Windows Live" clId="Web-{CA832F6C-E06D-4951-9C4E-665713B511D3}" dt="2024-06-11T12:53:39.603" v="912" actId="14100"/>
        <pc:sldMkLst>
          <pc:docMk/>
          <pc:sldMk cId="3970291240" sldId="262"/>
        </pc:sldMkLst>
        <pc:spChg chg="mod">
          <ac:chgData name="Panagiotis Apostolou" userId="0184405c1bc6acf7" providerId="Windows Live" clId="Web-{CA832F6C-E06D-4951-9C4E-665713B511D3}" dt="2024-06-11T12:53:39.603" v="912" actId="14100"/>
          <ac:spMkLst>
            <pc:docMk/>
            <pc:sldMk cId="3970291240" sldId="262"/>
            <ac:spMk id="2" creationId="{95BF3DCE-81B4-A701-B64B-75FD766796E5}"/>
          </ac:spMkLst>
        </pc:spChg>
        <pc:spChg chg="mod">
          <ac:chgData name="Panagiotis Apostolou" userId="0184405c1bc6acf7" providerId="Windows Live" clId="Web-{CA832F6C-E06D-4951-9C4E-665713B511D3}" dt="2024-06-11T12:52:11.928" v="894" actId="14100"/>
          <ac:spMkLst>
            <pc:docMk/>
            <pc:sldMk cId="3970291240" sldId="262"/>
            <ac:spMk id="3" creationId="{26188E06-FC99-0ACA-00A0-E8C086B443DD}"/>
          </ac:spMkLst>
        </pc:spChg>
        <pc:spChg chg="add mod">
          <ac:chgData name="Panagiotis Apostolou" userId="0184405c1bc6acf7" providerId="Windows Live" clId="Web-{CA832F6C-E06D-4951-9C4E-665713B511D3}" dt="2024-06-11T12:53:33.821" v="911"/>
          <ac:spMkLst>
            <pc:docMk/>
            <pc:sldMk cId="3970291240" sldId="262"/>
            <ac:spMk id="4" creationId="{277A2BCC-E0E4-46BA-E166-65262609EE38}"/>
          </ac:spMkLst>
        </pc:spChg>
      </pc:sldChg>
      <pc:sldChg chg="addSp delSp modSp new mod setBg">
        <pc:chgData name="Panagiotis Apostolou" userId="0184405c1bc6acf7" providerId="Windows Live" clId="Web-{CA832F6C-E06D-4951-9C4E-665713B511D3}" dt="2024-06-11T12:55:26.262" v="938" actId="14100"/>
        <pc:sldMkLst>
          <pc:docMk/>
          <pc:sldMk cId="999332891" sldId="263"/>
        </pc:sldMkLst>
        <pc:spChg chg="mod">
          <ac:chgData name="Panagiotis Apostolou" userId="0184405c1bc6acf7" providerId="Windows Live" clId="Web-{CA832F6C-E06D-4951-9C4E-665713B511D3}" dt="2024-06-11T12:55:16.012" v="934" actId="20577"/>
          <ac:spMkLst>
            <pc:docMk/>
            <pc:sldMk cId="999332891" sldId="263"/>
            <ac:spMk id="2" creationId="{D7E76526-6D8D-82F6-B49F-0BA6EC001DB7}"/>
          </ac:spMkLst>
        </pc:spChg>
        <pc:spChg chg="del">
          <ac:chgData name="Panagiotis Apostolou" userId="0184405c1bc6acf7" providerId="Windows Live" clId="Web-{CA832F6C-E06D-4951-9C4E-665713B511D3}" dt="2024-06-11T12:54:20.073" v="926"/>
          <ac:spMkLst>
            <pc:docMk/>
            <pc:sldMk cId="999332891" sldId="263"/>
            <ac:spMk id="3" creationId="{FD8B2291-4E25-19FD-2A83-AAAE670B8054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9" creationId="{9B0F7D69-D93C-4C38-A23D-76E000D691CD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11" creationId="{8CD419D4-EA9D-42D9-BF62-B07F0B7B672B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13" creationId="{1C6FEC9B-9608-4181-A9E5-A1B80E72021C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15" creationId="{AB1564ED-F26F-451D-97D6-A6EC3E83FD55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17" creationId="{0CA184B6-3482-4F43-87F0-BC765DCFD8A8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19" creationId="{6C869923-8380-4244-9548-802C330638A0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21" creationId="{C06255F2-BC67-4DDE-B34E-AC4BA21838CC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23" creationId="{55169443-FCCD-4C0A-8C69-18CD3FA0968D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25" creationId="{AC8EEB0F-BA72-49AC-956F-331B60FDE79E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27" creationId="{8CC700D5-9809-43F4-89D5-7DBBCB0DCC10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29" creationId="{C7163242-6303-46DC-BAC1-2A204F061321}"/>
          </ac:spMkLst>
        </pc:spChg>
        <pc:spChg chg="add">
          <ac:chgData name="Panagiotis Apostolou" userId="0184405c1bc6acf7" providerId="Windows Live" clId="Web-{CA832F6C-E06D-4951-9C4E-665713B511D3}" dt="2024-06-11T12:54:30.948" v="928"/>
          <ac:spMkLst>
            <pc:docMk/>
            <pc:sldMk cId="999332891" sldId="263"/>
            <ac:spMk id="31" creationId="{805C4C40-D70E-4C4F-B228-98A0A6132603}"/>
          </ac:spMkLst>
        </pc:spChg>
        <pc:picChg chg="add mod ord">
          <ac:chgData name="Panagiotis Apostolou" userId="0184405c1bc6acf7" providerId="Windows Live" clId="Web-{CA832F6C-E06D-4951-9C4E-665713B511D3}" dt="2024-06-11T12:55:26.262" v="938" actId="14100"/>
          <ac:picMkLst>
            <pc:docMk/>
            <pc:sldMk cId="999332891" sldId="263"/>
            <ac:picMk id="4" creationId="{DB93467F-8606-949F-81E5-D593E38F052F}"/>
          </ac:picMkLst>
        </pc:picChg>
      </pc:sldChg>
      <pc:sldChg chg="addSp delSp modSp new">
        <pc:chgData name="Panagiotis Apostolou" userId="0184405c1bc6acf7" providerId="Windows Live" clId="Web-{CA832F6C-E06D-4951-9C4E-665713B511D3}" dt="2024-06-11T12:59:03.191" v="983" actId="20577"/>
        <pc:sldMkLst>
          <pc:docMk/>
          <pc:sldMk cId="3021066592" sldId="264"/>
        </pc:sldMkLst>
        <pc:spChg chg="mod">
          <ac:chgData name="Panagiotis Apostolou" userId="0184405c1bc6acf7" providerId="Windows Live" clId="Web-{CA832F6C-E06D-4951-9C4E-665713B511D3}" dt="2024-06-11T12:58:57.988" v="982" actId="20577"/>
          <ac:spMkLst>
            <pc:docMk/>
            <pc:sldMk cId="3021066592" sldId="264"/>
            <ac:spMk id="2" creationId="{71145FB6-C293-302D-2FC9-404FB7938E0C}"/>
          </ac:spMkLst>
        </pc:spChg>
        <pc:spChg chg="del">
          <ac:chgData name="Panagiotis Apostolou" userId="0184405c1bc6acf7" providerId="Windows Live" clId="Web-{CA832F6C-E06D-4951-9C4E-665713B511D3}" dt="2024-06-11T12:56:55.046" v="958"/>
          <ac:spMkLst>
            <pc:docMk/>
            <pc:sldMk cId="3021066592" sldId="264"/>
            <ac:spMk id="3" creationId="{06971EA7-EB9F-48DE-2B02-7401F405BA48}"/>
          </ac:spMkLst>
        </pc:spChg>
        <pc:spChg chg="mod">
          <ac:chgData name="Panagiotis Apostolou" userId="0184405c1bc6acf7" providerId="Windows Live" clId="Web-{CA832F6C-E06D-4951-9C4E-665713B511D3}" dt="2024-06-11T12:59:03.191" v="983" actId="20577"/>
          <ac:spMkLst>
            <pc:docMk/>
            <pc:sldMk cId="3021066592" sldId="264"/>
            <ac:spMk id="4" creationId="{19318855-24E9-146A-A90B-944E91243566}"/>
          </ac:spMkLst>
        </pc:spChg>
        <pc:spChg chg="del">
          <ac:chgData name="Panagiotis Apostolou" userId="0184405c1bc6acf7" providerId="Windows Live" clId="Web-{CA832F6C-E06D-4951-9C4E-665713B511D3}" dt="2024-06-11T12:56:44.593" v="957"/>
          <ac:spMkLst>
            <pc:docMk/>
            <pc:sldMk cId="3021066592" sldId="264"/>
            <ac:spMk id="5" creationId="{9B153E60-749C-B3DC-67BF-7236C23CA052}"/>
          </ac:spMkLst>
        </pc:spChg>
        <pc:spChg chg="del mod">
          <ac:chgData name="Panagiotis Apostolou" userId="0184405c1bc6acf7" providerId="Windows Live" clId="Web-{CA832F6C-E06D-4951-9C4E-665713B511D3}" dt="2024-06-11T12:56:19.592" v="954"/>
          <ac:spMkLst>
            <pc:docMk/>
            <pc:sldMk cId="3021066592" sldId="264"/>
            <ac:spMk id="6" creationId="{87DED826-9763-021F-1731-06E6D23662B7}"/>
          </ac:spMkLst>
        </pc:spChg>
        <pc:spChg chg="add del mod">
          <ac:chgData name="Panagiotis Apostolou" userId="0184405c1bc6acf7" providerId="Windows Live" clId="Web-{CA832F6C-E06D-4951-9C4E-665713B511D3}" dt="2024-06-11T12:57:40.563" v="974"/>
          <ac:spMkLst>
            <pc:docMk/>
            <pc:sldMk cId="3021066592" sldId="264"/>
            <ac:spMk id="8" creationId="{3420FFCC-9922-1924-0D9C-A47E8E9770CD}"/>
          </ac:spMkLst>
        </pc:spChg>
        <pc:picChg chg="add mod ord">
          <ac:chgData name="Panagiotis Apostolou" userId="0184405c1bc6acf7" providerId="Windows Live" clId="Web-{CA832F6C-E06D-4951-9C4E-665713B511D3}" dt="2024-06-11T12:58:09.986" v="981" actId="14100"/>
          <ac:picMkLst>
            <pc:docMk/>
            <pc:sldMk cId="3021066592" sldId="264"/>
            <ac:picMk id="9" creationId="{CB12468F-6339-775E-8BB0-5F8D7806EB3F}"/>
          </ac:picMkLst>
        </pc:picChg>
        <pc:picChg chg="add mod ord">
          <ac:chgData name="Panagiotis Apostolou" userId="0184405c1bc6acf7" providerId="Windows Live" clId="Web-{CA832F6C-E06D-4951-9C4E-665713B511D3}" dt="2024-06-11T12:58:06.767" v="980" actId="14100"/>
          <ac:picMkLst>
            <pc:docMk/>
            <pc:sldMk cId="3021066592" sldId="264"/>
            <ac:picMk id="10" creationId="{6512150E-F765-11F2-EF44-9AD11E23B7DD}"/>
          </ac:picMkLst>
        </pc:picChg>
      </pc:sldChg>
      <pc:sldChg chg="addSp delSp modSp new del mod setBg">
        <pc:chgData name="Panagiotis Apostolou" userId="0184405c1bc6acf7" providerId="Windows Live" clId="Web-{CA832F6C-E06D-4951-9C4E-665713B511D3}" dt="2024-06-11T13:01:27.821" v="990"/>
        <pc:sldMkLst>
          <pc:docMk/>
          <pc:sldMk cId="1268875074" sldId="265"/>
        </pc:sldMkLst>
        <pc:spChg chg="del mod ord">
          <ac:chgData name="Panagiotis Apostolou" userId="0184405c1bc6acf7" providerId="Windows Live" clId="Web-{CA832F6C-E06D-4951-9C4E-665713B511D3}" dt="2024-06-11T13:01:02.914" v="988"/>
          <ac:spMkLst>
            <pc:docMk/>
            <pc:sldMk cId="1268875074" sldId="265"/>
            <ac:spMk id="2" creationId="{1CB221F5-88B5-05E5-1DDD-F9749E614A9C}"/>
          </ac:spMkLst>
        </pc:spChg>
        <pc:spChg chg="del">
          <ac:chgData name="Panagiotis Apostolou" userId="0184405c1bc6acf7" providerId="Windows Live" clId="Web-{CA832F6C-E06D-4951-9C4E-665713B511D3}" dt="2024-06-11T13:00:46.147" v="985"/>
          <ac:spMkLst>
            <pc:docMk/>
            <pc:sldMk cId="1268875074" sldId="265"/>
            <ac:spMk id="3" creationId="{3FF8C568-E143-9DAC-326C-23ED3AFA73E3}"/>
          </ac:spMkLst>
        </pc:spChg>
        <pc:spChg chg="add del">
          <ac:chgData name="Panagiotis Apostolou" userId="0184405c1bc6acf7" providerId="Windows Live" clId="Web-{CA832F6C-E06D-4951-9C4E-665713B511D3}" dt="2024-06-11T13:01:02.898" v="987"/>
          <ac:spMkLst>
            <pc:docMk/>
            <pc:sldMk cId="1268875074" sldId="265"/>
            <ac:spMk id="8" creationId="{B8872DB0-B1F5-59C9-0064-816AC73AD630}"/>
          </ac:spMkLst>
        </pc:spChg>
        <pc:spChg chg="add">
          <ac:chgData name="Panagiotis Apostolou" userId="0184405c1bc6acf7" providerId="Windows Live" clId="Web-{CA832F6C-E06D-4951-9C4E-665713B511D3}" dt="2024-06-11T13:01:02.914" v="988"/>
          <ac:spMkLst>
            <pc:docMk/>
            <pc:sldMk cId="1268875074" sldId="265"/>
            <ac:spMk id="9" creationId="{8950AD4C-6AF3-49F8-94E1-DBCAFB39478B}"/>
          </ac:spMkLst>
        </pc:spChg>
        <pc:spChg chg="add del">
          <ac:chgData name="Panagiotis Apostolou" userId="0184405c1bc6acf7" providerId="Windows Live" clId="Web-{CA832F6C-E06D-4951-9C4E-665713B511D3}" dt="2024-06-11T13:01:02.898" v="987"/>
          <ac:spMkLst>
            <pc:docMk/>
            <pc:sldMk cId="1268875074" sldId="265"/>
            <ac:spMk id="11" creationId="{8181FC64-B306-4821-98E2-780662EFC486}"/>
          </ac:spMkLst>
        </pc:spChg>
        <pc:spChg chg="add del">
          <ac:chgData name="Panagiotis Apostolou" userId="0184405c1bc6acf7" providerId="Windows Live" clId="Web-{CA832F6C-E06D-4951-9C4E-665713B511D3}" dt="2024-06-11T13:01:02.898" v="987"/>
          <ac:spMkLst>
            <pc:docMk/>
            <pc:sldMk cId="1268875074" sldId="265"/>
            <ac:spMk id="13" creationId="{5871FC61-DD4E-47D4-81FD-8A7E7D12B371}"/>
          </ac:spMkLst>
        </pc:spChg>
        <pc:spChg chg="add del">
          <ac:chgData name="Panagiotis Apostolou" userId="0184405c1bc6acf7" providerId="Windows Live" clId="Web-{CA832F6C-E06D-4951-9C4E-665713B511D3}" dt="2024-06-11T13:01:02.898" v="987"/>
          <ac:spMkLst>
            <pc:docMk/>
            <pc:sldMk cId="1268875074" sldId="265"/>
            <ac:spMk id="15" creationId="{8B598134-D292-43E6-9C55-117198046913}"/>
          </ac:spMkLst>
        </pc:spChg>
        <pc:spChg chg="add del">
          <ac:chgData name="Panagiotis Apostolou" userId="0184405c1bc6acf7" providerId="Windows Live" clId="Web-{CA832F6C-E06D-4951-9C4E-665713B511D3}" dt="2024-06-11T13:01:02.898" v="987"/>
          <ac:spMkLst>
            <pc:docMk/>
            <pc:sldMk cId="1268875074" sldId="265"/>
            <ac:spMk id="17" creationId="{829A1E2C-5AC8-40FC-99E9-832069D39792}"/>
          </ac:spMkLst>
        </pc:spChg>
        <pc:picChg chg="add mod ord">
          <ac:chgData name="Panagiotis Apostolou" userId="0184405c1bc6acf7" providerId="Windows Live" clId="Web-{CA832F6C-E06D-4951-9C4E-665713B511D3}" dt="2024-06-11T13:01:02.914" v="988"/>
          <ac:picMkLst>
            <pc:docMk/>
            <pc:sldMk cId="1268875074" sldId="265"/>
            <ac:picMk id="4" creationId="{0171F669-023A-98B6-5B25-E3A4D716BCBA}"/>
          </ac:picMkLst>
        </pc:picChg>
      </pc:sldChg>
      <pc:sldChg chg="addSp modSp new mod setBg">
        <pc:chgData name="Panagiotis Apostolou" userId="0184405c1bc6acf7" providerId="Windows Live" clId="Web-{CA832F6C-E06D-4951-9C4E-665713B511D3}" dt="2024-06-11T13:03:32.059" v="1029" actId="20577"/>
        <pc:sldMkLst>
          <pc:docMk/>
          <pc:sldMk cId="1379758002" sldId="266"/>
        </pc:sldMkLst>
        <pc:spChg chg="mod">
          <ac:chgData name="Panagiotis Apostolou" userId="0184405c1bc6acf7" providerId="Windows Live" clId="Web-{CA832F6C-E06D-4951-9C4E-665713B511D3}" dt="2024-06-11T13:03:32.059" v="1029" actId="20577"/>
          <ac:spMkLst>
            <pc:docMk/>
            <pc:sldMk cId="1379758002" sldId="266"/>
            <ac:spMk id="2" creationId="{3BB0E308-E10F-6EE9-044E-00B574D95EC6}"/>
          </ac:spMkLst>
        </pc:spChg>
        <pc:spChg chg="add">
          <ac:chgData name="Panagiotis Apostolou" userId="0184405c1bc6acf7" providerId="Windows Live" clId="Web-{CA832F6C-E06D-4951-9C4E-665713B511D3}" dt="2024-06-11T13:03:21.340" v="1028"/>
          <ac:spMkLst>
            <pc:docMk/>
            <pc:sldMk cId="1379758002" sldId="266"/>
            <ac:spMk id="7" creationId="{9B0F7D69-D93C-4C38-A23D-76E000D691CD}"/>
          </ac:spMkLst>
        </pc:spChg>
        <pc:spChg chg="add">
          <ac:chgData name="Panagiotis Apostolou" userId="0184405c1bc6acf7" providerId="Windows Live" clId="Web-{CA832F6C-E06D-4951-9C4E-665713B511D3}" dt="2024-06-11T13:03:21.340" v="1028"/>
          <ac:spMkLst>
            <pc:docMk/>
            <pc:sldMk cId="1379758002" sldId="266"/>
            <ac:spMk id="9" creationId="{8CD419D4-EA9D-42D9-BF62-B07F0B7B672B}"/>
          </ac:spMkLst>
        </pc:spChg>
        <pc:spChg chg="add">
          <ac:chgData name="Panagiotis Apostolou" userId="0184405c1bc6acf7" providerId="Windows Live" clId="Web-{CA832F6C-E06D-4951-9C4E-665713B511D3}" dt="2024-06-11T13:03:21.340" v="1028"/>
          <ac:spMkLst>
            <pc:docMk/>
            <pc:sldMk cId="1379758002" sldId="266"/>
            <ac:spMk id="11" creationId="{1C6FEC9B-9608-4181-A9E5-A1B80E72021C}"/>
          </ac:spMkLst>
        </pc:spChg>
        <pc:spChg chg="add">
          <ac:chgData name="Panagiotis Apostolou" userId="0184405c1bc6acf7" providerId="Windows Live" clId="Web-{CA832F6C-E06D-4951-9C4E-665713B511D3}" dt="2024-06-11T13:03:21.340" v="1028"/>
          <ac:spMkLst>
            <pc:docMk/>
            <pc:sldMk cId="1379758002" sldId="266"/>
            <ac:spMk id="13" creationId="{AB1564ED-F26F-451D-97D6-A6EC3E83FD55}"/>
          </ac:spMkLst>
        </pc:spChg>
        <pc:spChg chg="add">
          <ac:chgData name="Panagiotis Apostolou" userId="0184405c1bc6acf7" providerId="Windows Live" clId="Web-{CA832F6C-E06D-4951-9C4E-665713B511D3}" dt="2024-06-11T13:03:21.340" v="1028"/>
          <ac:spMkLst>
            <pc:docMk/>
            <pc:sldMk cId="1379758002" sldId="266"/>
            <ac:spMk id="15" creationId="{AF50A80E-5DCB-4320-9947-73BF2D6F059F}"/>
          </ac:spMkLst>
        </pc:spChg>
        <pc:spChg chg="add">
          <ac:chgData name="Panagiotis Apostolou" userId="0184405c1bc6acf7" providerId="Windows Live" clId="Web-{CA832F6C-E06D-4951-9C4E-665713B511D3}" dt="2024-06-11T13:03:21.340" v="1028"/>
          <ac:spMkLst>
            <pc:docMk/>
            <pc:sldMk cId="1379758002" sldId="266"/>
            <ac:spMk id="17" creationId="{4E9C9717-43F9-44EA-9215-3F2D15B1C737}"/>
          </ac:spMkLst>
        </pc:spChg>
        <pc:spChg chg="add">
          <ac:chgData name="Panagiotis Apostolou" userId="0184405c1bc6acf7" providerId="Windows Live" clId="Web-{CA832F6C-E06D-4951-9C4E-665713B511D3}" dt="2024-06-11T13:03:21.340" v="1028"/>
          <ac:spMkLst>
            <pc:docMk/>
            <pc:sldMk cId="1379758002" sldId="266"/>
            <ac:spMk id="19" creationId="{E66004D1-3DCE-405F-9046-6DE912409E12}"/>
          </ac:spMkLst>
        </pc:spChg>
        <pc:spChg chg="add">
          <ac:chgData name="Panagiotis Apostolou" userId="0184405c1bc6acf7" providerId="Windows Live" clId="Web-{CA832F6C-E06D-4951-9C4E-665713B511D3}" dt="2024-06-11T13:03:21.340" v="1028"/>
          <ac:spMkLst>
            <pc:docMk/>
            <pc:sldMk cId="1379758002" sldId="266"/>
            <ac:spMk id="21" creationId="{D1319957-918B-4BBC-B357-957813808CDF}"/>
          </ac:spMkLst>
        </pc:spChg>
        <pc:spChg chg="add">
          <ac:chgData name="Panagiotis Apostolou" userId="0184405c1bc6acf7" providerId="Windows Live" clId="Web-{CA832F6C-E06D-4951-9C4E-665713B511D3}" dt="2024-06-11T13:03:21.340" v="1028"/>
          <ac:spMkLst>
            <pc:docMk/>
            <pc:sldMk cId="1379758002" sldId="266"/>
            <ac:spMk id="23" creationId="{0DBF1ABE-8590-450D-BB49-BDDCCF3EEA9E}"/>
          </ac:spMkLst>
        </pc:spChg>
        <pc:grpChg chg="add">
          <ac:chgData name="Panagiotis Apostolou" userId="0184405c1bc6acf7" providerId="Windows Live" clId="Web-{CA832F6C-E06D-4951-9C4E-665713B511D3}" dt="2024-06-11T13:03:21.340" v="1028"/>
          <ac:grpSpMkLst>
            <pc:docMk/>
            <pc:sldMk cId="1379758002" sldId="266"/>
            <ac:grpSpMk id="25" creationId="{7283CB8A-D538-409E-A0AF-2C1F5967C295}"/>
          </ac:grpSpMkLst>
        </pc:grpChg>
      </pc:sldChg>
      <pc:sldChg chg="addSp modSp new">
        <pc:chgData name="Panagiotis Apostolou" userId="0184405c1bc6acf7" providerId="Windows Live" clId="Web-{CA832F6C-E06D-4951-9C4E-665713B511D3}" dt="2024-06-11T13:06:39.440" v="1054" actId="20577"/>
        <pc:sldMkLst>
          <pc:docMk/>
          <pc:sldMk cId="1026073205" sldId="267"/>
        </pc:sldMkLst>
        <pc:spChg chg="add mod">
          <ac:chgData name="Panagiotis Apostolou" userId="0184405c1bc6acf7" providerId="Windows Live" clId="Web-{CA832F6C-E06D-4951-9C4E-665713B511D3}" dt="2024-06-11T13:06:39.440" v="1054" actId="20577"/>
          <ac:spMkLst>
            <pc:docMk/>
            <pc:sldMk cId="1026073205" sldId="267"/>
            <ac:spMk id="3" creationId="{AC9BFE20-6976-4E5D-FE23-CF72D3732AF4}"/>
          </ac:spMkLst>
        </pc:spChg>
        <pc:picChg chg="add mod">
          <ac:chgData name="Panagiotis Apostolou" userId="0184405c1bc6acf7" providerId="Windows Live" clId="Web-{CA832F6C-E06D-4951-9C4E-665713B511D3}" dt="2024-06-11T13:04:23.717" v="1039" actId="14100"/>
          <ac:picMkLst>
            <pc:docMk/>
            <pc:sldMk cId="1026073205" sldId="267"/>
            <ac:picMk id="2" creationId="{8536C9B0-D19F-02B8-EAFE-221F39663EAC}"/>
          </ac:picMkLst>
        </pc:picChg>
      </pc:sldChg>
      <pc:sldChg chg="addSp delSp modSp new del">
        <pc:chgData name="Panagiotis Apostolou" userId="0184405c1bc6acf7" providerId="Windows Live" clId="Web-{CA832F6C-E06D-4951-9C4E-665713B511D3}" dt="2024-06-11T13:03:59.810" v="1033"/>
        <pc:sldMkLst>
          <pc:docMk/>
          <pc:sldMk cId="4205068489" sldId="267"/>
        </pc:sldMkLst>
        <pc:spChg chg="del">
          <ac:chgData name="Panagiotis Apostolou" userId="0184405c1bc6acf7" providerId="Windows Live" clId="Web-{CA832F6C-E06D-4951-9C4E-665713B511D3}" dt="2024-06-11T13:03:53.872" v="1032"/>
          <ac:spMkLst>
            <pc:docMk/>
            <pc:sldMk cId="4205068489" sldId="267"/>
            <ac:spMk id="2" creationId="{10F6B34E-6B55-F849-370C-0A6694DE29DC}"/>
          </ac:spMkLst>
        </pc:spChg>
        <pc:picChg chg="add mod">
          <ac:chgData name="Panagiotis Apostolou" userId="0184405c1bc6acf7" providerId="Windows Live" clId="Web-{CA832F6C-E06D-4951-9C4E-665713B511D3}" dt="2024-06-11T13:03:50.669" v="1031"/>
          <ac:picMkLst>
            <pc:docMk/>
            <pc:sldMk cId="4205068489" sldId="267"/>
            <ac:picMk id="3" creationId="{581B6E81-B197-2267-3BE2-74C79331D7EC}"/>
          </ac:picMkLst>
        </pc:picChg>
      </pc:sldChg>
      <pc:sldChg chg="addSp modSp new">
        <pc:chgData name="Panagiotis Apostolou" userId="0184405c1bc6acf7" providerId="Windows Live" clId="Web-{CA832F6C-E06D-4951-9C4E-665713B511D3}" dt="2024-06-11T13:07:32.707" v="1062" actId="20577"/>
        <pc:sldMkLst>
          <pc:docMk/>
          <pc:sldMk cId="264457730" sldId="268"/>
        </pc:sldMkLst>
        <pc:spChg chg="add mod">
          <ac:chgData name="Panagiotis Apostolou" userId="0184405c1bc6acf7" providerId="Windows Live" clId="Web-{CA832F6C-E06D-4951-9C4E-665713B511D3}" dt="2024-06-11T13:07:32.707" v="1062" actId="20577"/>
          <ac:spMkLst>
            <pc:docMk/>
            <pc:sldMk cId="264457730" sldId="268"/>
            <ac:spMk id="4" creationId="{3C79F122-1E92-8B08-5689-82A3000A4FC5}"/>
          </ac:spMkLst>
        </pc:spChg>
        <pc:picChg chg="add mod">
          <ac:chgData name="Panagiotis Apostolou" userId="0184405c1bc6acf7" providerId="Windows Live" clId="Web-{CA832F6C-E06D-4951-9C4E-665713B511D3}" dt="2024-06-11T13:07:21.316" v="1059"/>
          <ac:picMkLst>
            <pc:docMk/>
            <pc:sldMk cId="264457730" sldId="268"/>
            <ac:picMk id="2" creationId="{B76727AA-10F0-1A98-AA01-8E6419358476}"/>
          </ac:picMkLst>
        </pc:picChg>
      </pc:sldChg>
      <pc:sldChg chg="addSp modSp new">
        <pc:chgData name="Panagiotis Apostolou" userId="0184405c1bc6acf7" providerId="Windows Live" clId="Web-{CA832F6C-E06D-4951-9C4E-665713B511D3}" dt="2024-06-11T13:08:13.662" v="1069" actId="20577"/>
        <pc:sldMkLst>
          <pc:docMk/>
          <pc:sldMk cId="3630296101" sldId="269"/>
        </pc:sldMkLst>
        <pc:spChg chg="add mod">
          <ac:chgData name="Panagiotis Apostolou" userId="0184405c1bc6acf7" providerId="Windows Live" clId="Web-{CA832F6C-E06D-4951-9C4E-665713B511D3}" dt="2024-06-11T13:08:13.662" v="1069" actId="20577"/>
          <ac:spMkLst>
            <pc:docMk/>
            <pc:sldMk cId="3630296101" sldId="269"/>
            <ac:spMk id="4" creationId="{3495E1DF-AC46-1DAB-7F67-7456493F5161}"/>
          </ac:spMkLst>
        </pc:spChg>
        <pc:picChg chg="add mod">
          <ac:chgData name="Panagiotis Apostolou" userId="0184405c1bc6acf7" providerId="Windows Live" clId="Web-{CA832F6C-E06D-4951-9C4E-665713B511D3}" dt="2024-06-11T13:08:03.536" v="1067"/>
          <ac:picMkLst>
            <pc:docMk/>
            <pc:sldMk cId="3630296101" sldId="269"/>
            <ac:picMk id="2" creationId="{C0910737-D492-E107-671A-00D353CC1448}"/>
          </ac:picMkLst>
        </pc:picChg>
      </pc:sldChg>
      <pc:sldChg chg="modSp new">
        <pc:chgData name="Panagiotis Apostolou" userId="0184405c1bc6acf7" providerId="Windows Live" clId="Web-{CA832F6C-E06D-4951-9C4E-665713B511D3}" dt="2024-06-11T13:19:54.246" v="1314" actId="20577"/>
        <pc:sldMkLst>
          <pc:docMk/>
          <pc:sldMk cId="1794343241" sldId="270"/>
        </pc:sldMkLst>
        <pc:spChg chg="mod">
          <ac:chgData name="Panagiotis Apostolou" userId="0184405c1bc6acf7" providerId="Windows Live" clId="Web-{CA832F6C-E06D-4951-9C4E-665713B511D3}" dt="2024-06-11T13:19:54.246" v="1314" actId="20577"/>
          <ac:spMkLst>
            <pc:docMk/>
            <pc:sldMk cId="1794343241" sldId="270"/>
            <ac:spMk id="2" creationId="{4E659B38-17ED-CB79-F76C-6FECE43E3D14}"/>
          </ac:spMkLst>
        </pc:spChg>
        <pc:spChg chg="mod">
          <ac:chgData name="Panagiotis Apostolou" userId="0184405c1bc6acf7" providerId="Windows Live" clId="Web-{CA832F6C-E06D-4951-9C4E-665713B511D3}" dt="2024-06-11T13:18:54.760" v="1310" actId="14100"/>
          <ac:spMkLst>
            <pc:docMk/>
            <pc:sldMk cId="1794343241" sldId="270"/>
            <ac:spMk id="3" creationId="{3829591B-CFA8-E231-61D7-201E924608A7}"/>
          </ac:spMkLst>
        </pc:spChg>
      </pc:sldChg>
      <pc:sldMasterChg chg="add del addSldLayout delSldLayout">
        <pc:chgData name="Panagiotis Apostolou" userId="0184405c1bc6acf7" providerId="Windows Live" clId="Web-{CA832F6C-E06D-4951-9C4E-665713B511D3}" dt="2024-06-11T12:01:19.769" v="75"/>
        <pc:sldMasterMkLst>
          <pc:docMk/>
          <pc:sldMasterMk cId="2460954070" sldId="2147483660"/>
        </pc:sldMasterMkLst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Panagiotis Apostolou" userId="0184405c1bc6acf7" providerId="Windows Live" clId="Web-{CA832F6C-E06D-4951-9C4E-665713B511D3}" dt="2024-06-11T12:00:48.674" v="56"/>
        <pc:sldMasterMkLst>
          <pc:docMk/>
          <pc:sldMasterMk cId="247159256" sldId="2147483685"/>
        </pc:sldMasterMkLst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3970384156" sldId="2147483674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1601755902" sldId="2147483675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3718296667" sldId="2147483676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174872877" sldId="2147483677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3924938718" sldId="2147483678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51133646" sldId="2147483679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1973216537" sldId="2147483680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1445001140" sldId="2147483681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3178689322" sldId="2147483682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961002229" sldId="2147483683"/>
          </pc:sldLayoutMkLst>
        </pc:sldLayoutChg>
        <pc:sldLayoutChg chg="add del">
          <pc:chgData name="Panagiotis Apostolou" userId="0184405c1bc6acf7" providerId="Windows Live" clId="Web-{CA832F6C-E06D-4951-9C4E-665713B511D3}" dt="2024-06-11T12:00:48.674" v="56"/>
          <pc:sldLayoutMkLst>
            <pc:docMk/>
            <pc:sldMasterMk cId="247159256" sldId="2147483685"/>
            <pc:sldLayoutMk cId="2076163502" sldId="2147483684"/>
          </pc:sldLayoutMkLst>
        </pc:sldLayoutChg>
      </pc:sldMasterChg>
      <pc:sldMasterChg chg="add del addSldLayout delSldLayout">
        <pc:chgData name="Panagiotis Apostolou" userId="0184405c1bc6acf7" providerId="Windows Live" clId="Web-{CA832F6C-E06D-4951-9C4E-665713B511D3}" dt="2024-06-11T12:00:58.737" v="64"/>
        <pc:sldMasterMkLst>
          <pc:docMk/>
          <pc:sldMasterMk cId="2729879009" sldId="2147483685"/>
        </pc:sldMasterMkLst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1630247632" sldId="2147483674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3414715047" sldId="2147483675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81547114" sldId="2147483676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2201221680" sldId="2147483677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3066890452" sldId="2147483678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1094533108" sldId="2147483679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2126052890" sldId="2147483680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3812921055" sldId="2147483681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4175765554" sldId="2147483682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2216738165" sldId="2147483683"/>
          </pc:sldLayoutMkLst>
        </pc:sldLayoutChg>
        <pc:sldLayoutChg chg="add del">
          <pc:chgData name="Panagiotis Apostolou" userId="0184405c1bc6acf7" providerId="Windows Live" clId="Web-{CA832F6C-E06D-4951-9C4E-665713B511D3}" dt="2024-06-11T12:00:58.737" v="64"/>
          <pc:sldLayoutMkLst>
            <pc:docMk/>
            <pc:sldMasterMk cId="2729879009" sldId="2147483685"/>
            <pc:sldLayoutMk cId="624841797" sldId="2147483684"/>
          </pc:sldLayoutMkLst>
        </pc:sldLayoutChg>
      </pc:sldMasterChg>
      <pc:sldMasterChg chg="add del addSldLayout delSldLayout">
        <pc:chgData name="Panagiotis Apostolou" userId="0184405c1bc6acf7" providerId="Windows Live" clId="Web-{CA832F6C-E06D-4951-9C4E-665713B511D3}" dt="2024-06-11T12:01:19.769" v="75"/>
        <pc:sldMasterMkLst>
          <pc:docMk/>
          <pc:sldMasterMk cId="1176041485" sldId="2147483698"/>
        </pc:sldMasterMkLst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2181679031" sldId="2147483687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2699278337" sldId="2147483688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3366311164" sldId="2147483689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1566509057" sldId="2147483690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3444654572" sldId="2147483691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3742947201" sldId="2147483692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1679165544" sldId="2147483693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1404971601" sldId="2147483694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1969801269" sldId="2147483695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3430992978" sldId="2147483696"/>
          </pc:sldLayoutMkLst>
        </pc:sldLayoutChg>
        <pc:sldLayoutChg chg="add del">
          <pc:chgData name="Panagiotis Apostolou" userId="0184405c1bc6acf7" providerId="Windows Live" clId="Web-{CA832F6C-E06D-4951-9C4E-665713B511D3}" dt="2024-06-11T12:01:19.769" v="75"/>
          <pc:sldLayoutMkLst>
            <pc:docMk/>
            <pc:sldMasterMk cId="1176041485" sldId="2147483698"/>
            <pc:sldLayoutMk cId="262510763" sldId="2147483697"/>
          </pc:sldLayoutMkLst>
        </pc:sldLayoutChg>
      </pc:sldMasterChg>
      <pc:sldMasterChg chg="add del addSldLayout delSldLayout">
        <pc:chgData name="Panagiotis Apostolou" userId="0184405c1bc6acf7" providerId="Windows Live" clId="Web-{CA832F6C-E06D-4951-9C4E-665713B511D3}" dt="2024-06-11T12:00:41.502" v="48"/>
        <pc:sldMasterMkLst>
          <pc:docMk/>
          <pc:sldMasterMk cId="101473834" sldId="2147483711"/>
        </pc:sldMasterMkLst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3688100683" sldId="2147483700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2072845192" sldId="2147483701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200781894" sldId="2147483702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3604017367" sldId="2147483703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1745475221" sldId="2147483704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2389073325" sldId="2147483705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1846996353" sldId="2147483706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2794732962" sldId="2147483707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3986687139" sldId="2147483708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433472523" sldId="2147483709"/>
          </pc:sldLayoutMkLst>
        </pc:sldLayoutChg>
        <pc:sldLayoutChg chg="add del">
          <pc:chgData name="Panagiotis Apostolou" userId="0184405c1bc6acf7" providerId="Windows Live" clId="Web-{CA832F6C-E06D-4951-9C4E-665713B511D3}" dt="2024-06-11T12:00:41.502" v="48"/>
          <pc:sldLayoutMkLst>
            <pc:docMk/>
            <pc:sldMasterMk cId="101473834" sldId="2147483711"/>
            <pc:sldLayoutMk cId="4035581996" sldId="2147483710"/>
          </pc:sldLayoutMkLst>
        </pc:sldLayoutChg>
      </pc:sldMasterChg>
      <pc:sldMasterChg chg="add del addSldLayout delSldLayout">
        <pc:chgData name="Panagiotis Apostolou" userId="0184405c1bc6acf7" providerId="Windows Live" clId="Web-{CA832F6C-E06D-4951-9C4E-665713B511D3}" dt="2024-06-11T12:00:55.550" v="60"/>
        <pc:sldMasterMkLst>
          <pc:docMk/>
          <pc:sldMasterMk cId="3060954701" sldId="2147483737"/>
        </pc:sldMasterMkLst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1319819193" sldId="2147483726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4142721665" sldId="2147483727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2888186478" sldId="2147483728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3094274666" sldId="2147483729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1808173225" sldId="2147483730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894247742" sldId="2147483731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2508561293" sldId="2147483732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4079924794" sldId="2147483733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3424191875" sldId="2147483734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3777867231" sldId="2147483735"/>
          </pc:sldLayoutMkLst>
        </pc:sldLayoutChg>
        <pc:sldLayoutChg chg="add del">
          <pc:chgData name="Panagiotis Apostolou" userId="0184405c1bc6acf7" providerId="Windows Live" clId="Web-{CA832F6C-E06D-4951-9C4E-665713B511D3}" dt="2024-06-11T12:00:55.550" v="60"/>
          <pc:sldLayoutMkLst>
            <pc:docMk/>
            <pc:sldMasterMk cId="3060954701" sldId="2147483737"/>
            <pc:sldLayoutMk cId="3843442569" sldId="2147483736"/>
          </pc:sldLayoutMkLst>
        </pc:sldLayoutChg>
      </pc:sldMasterChg>
      <pc:sldMasterChg chg="add del addSldLayout delSldLayout">
        <pc:chgData name="Panagiotis Apostolou" userId="0184405c1bc6acf7" providerId="Windows Live" clId="Web-{CA832F6C-E06D-4951-9C4E-665713B511D3}" dt="2024-06-11T12:01:19.707" v="72"/>
        <pc:sldMasterMkLst>
          <pc:docMk/>
          <pc:sldMasterMk cId="1981558727" sldId="2147483750"/>
        </pc:sldMasterMkLst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3596308601" sldId="2147483739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2337359214" sldId="2147483740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1723778008" sldId="2147483741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56096323" sldId="2147483742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3167811657" sldId="2147483743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1011038037" sldId="2147483744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1134543006" sldId="2147483745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2211232063" sldId="2147483746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599375468" sldId="2147483747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3816771074" sldId="2147483748"/>
          </pc:sldLayoutMkLst>
        </pc:sldLayoutChg>
        <pc:sldLayoutChg chg="add del">
          <pc:chgData name="Panagiotis Apostolou" userId="0184405c1bc6acf7" providerId="Windows Live" clId="Web-{CA832F6C-E06D-4951-9C4E-665713B511D3}" dt="2024-06-11T12:01:19.707" v="72"/>
          <pc:sldLayoutMkLst>
            <pc:docMk/>
            <pc:sldMasterMk cId="1981558727" sldId="2147483750"/>
            <pc:sldLayoutMk cId="2032916131" sldId="2147483749"/>
          </pc:sldLayoutMkLst>
        </pc:sldLayoutChg>
      </pc:sldMasterChg>
      <pc:sldMasterChg chg="add del addSldLayout delSldLayout">
        <pc:chgData name="Panagiotis Apostolou" userId="0184405c1bc6acf7" providerId="Windows Live" clId="Web-{CA832F6C-E06D-4951-9C4E-665713B511D3}" dt="2024-06-11T12:00:15.783" v="32"/>
        <pc:sldMasterMkLst>
          <pc:docMk/>
          <pc:sldMasterMk cId="723592118" sldId="2147483763"/>
        </pc:sldMasterMkLst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3450535055" sldId="2147483752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1716286214" sldId="2147483753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596700065" sldId="2147483754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397629055" sldId="2147483755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2765438713" sldId="2147483756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1562339704" sldId="2147483757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2822560877" sldId="2147483758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4082823779" sldId="2147483759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1022222223" sldId="2147483760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818422203" sldId="2147483761"/>
          </pc:sldLayoutMkLst>
        </pc:sldLayoutChg>
        <pc:sldLayoutChg chg="add del">
          <pc:chgData name="Panagiotis Apostolou" userId="0184405c1bc6acf7" providerId="Windows Live" clId="Web-{CA832F6C-E06D-4951-9C4E-665713B511D3}" dt="2024-06-11T12:00:15.783" v="32"/>
          <pc:sldLayoutMkLst>
            <pc:docMk/>
            <pc:sldMasterMk cId="723592118" sldId="2147483763"/>
            <pc:sldLayoutMk cId="2864859726" sldId="2147483762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4971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654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165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801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6/11/2024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992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510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1679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947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2783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311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509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6/11/2024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6041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87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tunguz/big-five-personality-test/dat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30127AE-B29E-4FDF-99D2-A2F1E7003F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63CD9866-CB14-4BC5-8C75-5867699EC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944" y="5057138"/>
            <a:ext cx="9756112" cy="1046868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 algn="ctr">
              <a:lnSpc>
                <a:spcPct val="130000"/>
              </a:lnSpc>
            </a:pPr>
            <a:endParaRPr lang="en-US" sz="3200" dirty="0">
              <a:solidFill>
                <a:schemeClr val="tx1">
                  <a:lumMod val="75000"/>
                  <a:lumOff val="25000"/>
                </a:schemeClr>
              </a:solidFill>
              <a:ea typeface="Meiryo"/>
            </a:endParaRPr>
          </a:p>
          <a:p>
            <a:pPr algn="ctr">
              <a:lnSpc>
                <a:spcPct val="130000"/>
              </a:lnSpc>
            </a:pPr>
            <a:endParaRPr lang="en-US" sz="32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47E4A749-53AD-4BEA-83B3-4B2490588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688435" y="-3688281"/>
            <a:ext cx="4815131" cy="12191694"/>
          </a:xfrm>
          <a:custGeom>
            <a:avLst/>
            <a:gdLst>
              <a:gd name="connsiteX0" fmla="*/ 0 w 4815131"/>
              <a:gd name="connsiteY0" fmla="*/ 12191694 h 12191694"/>
              <a:gd name="connsiteX1" fmla="*/ 0 w 4815131"/>
              <a:gd name="connsiteY1" fmla="*/ 0 h 12191694"/>
              <a:gd name="connsiteX2" fmla="*/ 4133875 w 4815131"/>
              <a:gd name="connsiteY2" fmla="*/ 0 h 12191694"/>
              <a:gd name="connsiteX3" fmla="*/ 4233733 w 4815131"/>
              <a:gd name="connsiteY3" fmla="*/ 405214 h 12191694"/>
              <a:gd name="connsiteX4" fmla="*/ 4815131 w 4815131"/>
              <a:gd name="connsiteY4" fmla="*/ 6524671 h 12191694"/>
              <a:gd name="connsiteX5" fmla="*/ 3672285 w 4815131"/>
              <a:gd name="connsiteY5" fmla="*/ 12017160 h 12191694"/>
              <a:gd name="connsiteX6" fmla="*/ 3599462 w 4815131"/>
              <a:gd name="connsiteY6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5131" h="12191694">
                <a:moveTo>
                  <a:pt x="0" y="12191694"/>
                </a:moveTo>
                <a:lnTo>
                  <a:pt x="0" y="0"/>
                </a:lnTo>
                <a:lnTo>
                  <a:pt x="4133875" y="0"/>
                </a:lnTo>
                <a:lnTo>
                  <a:pt x="4233733" y="405214"/>
                </a:lnTo>
                <a:cubicBezTo>
                  <a:pt x="4611549" y="2048162"/>
                  <a:pt x="4815131" y="4186552"/>
                  <a:pt x="4815131" y="6524671"/>
                </a:cubicBezTo>
                <a:cubicBezTo>
                  <a:pt x="4815131" y="9148090"/>
                  <a:pt x="4281321" y="10555570"/>
                  <a:pt x="3672285" y="12017160"/>
                </a:cubicBezTo>
                <a:lnTo>
                  <a:pt x="3599462" y="12191694"/>
                </a:ln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E59169C9-0DBE-4B66-9C16-22A64324A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491218" y="-1739015"/>
            <a:ext cx="1209563" cy="12191694"/>
          </a:xfrm>
          <a:custGeom>
            <a:avLst/>
            <a:gdLst>
              <a:gd name="connsiteX0" fmla="*/ 0 w 1240954"/>
              <a:gd name="connsiteY0" fmla="*/ 12191694 h 12191694"/>
              <a:gd name="connsiteX1" fmla="*/ 72823 w 1240954"/>
              <a:gd name="connsiteY1" fmla="*/ 12017158 h 12191694"/>
              <a:gd name="connsiteX2" fmla="*/ 1215669 w 1240954"/>
              <a:gd name="connsiteY2" fmla="*/ 6524669 h 12191694"/>
              <a:gd name="connsiteX3" fmla="*/ 634271 w 1240954"/>
              <a:gd name="connsiteY3" fmla="*/ 405211 h 12191694"/>
              <a:gd name="connsiteX4" fmla="*/ 534414 w 1240954"/>
              <a:gd name="connsiteY4" fmla="*/ 0 h 12191694"/>
              <a:gd name="connsiteX5" fmla="*/ 559698 w 1240954"/>
              <a:gd name="connsiteY5" fmla="*/ 0 h 12191694"/>
              <a:gd name="connsiteX6" fmla="*/ 659555 w 1240954"/>
              <a:gd name="connsiteY6" fmla="*/ 405211 h 12191694"/>
              <a:gd name="connsiteX7" fmla="*/ 1240954 w 1240954"/>
              <a:gd name="connsiteY7" fmla="*/ 6524669 h 12191694"/>
              <a:gd name="connsiteX8" fmla="*/ 98108 w 1240954"/>
              <a:gd name="connsiteY8" fmla="*/ 12017158 h 12191694"/>
              <a:gd name="connsiteX9" fmla="*/ 25285 w 1240954"/>
              <a:gd name="connsiteY9" fmla="*/ 12191694 h 12191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40954" h="12191694">
                <a:moveTo>
                  <a:pt x="0" y="12191694"/>
                </a:moveTo>
                <a:lnTo>
                  <a:pt x="72823" y="12017158"/>
                </a:lnTo>
                <a:cubicBezTo>
                  <a:pt x="681859" y="10555569"/>
                  <a:pt x="1215669" y="9148088"/>
                  <a:pt x="1215669" y="6524669"/>
                </a:cubicBezTo>
                <a:cubicBezTo>
                  <a:pt x="1215670" y="4186551"/>
                  <a:pt x="1012087" y="2048160"/>
                  <a:pt x="634271" y="405211"/>
                </a:cubicBezTo>
                <a:lnTo>
                  <a:pt x="534414" y="0"/>
                </a:lnTo>
                <a:lnTo>
                  <a:pt x="559698" y="0"/>
                </a:lnTo>
                <a:lnTo>
                  <a:pt x="659555" y="405211"/>
                </a:lnTo>
                <a:cubicBezTo>
                  <a:pt x="1037372" y="2048160"/>
                  <a:pt x="1240954" y="4186551"/>
                  <a:pt x="1240954" y="6524669"/>
                </a:cubicBezTo>
                <a:cubicBezTo>
                  <a:pt x="1240954" y="9148088"/>
                  <a:pt x="707144" y="10555569"/>
                  <a:pt x="98108" y="12017158"/>
                </a:cubicBezTo>
                <a:lnTo>
                  <a:pt x="25285" y="121916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F0457BB4-CED7-4065-8959-D6B51491B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44576" y="-2058232"/>
            <a:ext cx="1102849" cy="12191695"/>
          </a:xfrm>
          <a:custGeom>
            <a:avLst/>
            <a:gdLst>
              <a:gd name="connsiteX0" fmla="*/ 0 w 1102849"/>
              <a:gd name="connsiteY0" fmla="*/ 12191695 h 12191695"/>
              <a:gd name="connsiteX1" fmla="*/ 65312 w 1102849"/>
              <a:gd name="connsiteY1" fmla="*/ 12017158 h 12191695"/>
              <a:gd name="connsiteX2" fmla="*/ 1090278 w 1102849"/>
              <a:gd name="connsiteY2" fmla="*/ 6524670 h 12191695"/>
              <a:gd name="connsiteX3" fmla="*/ 568848 w 1102849"/>
              <a:gd name="connsiteY3" fmla="*/ 405211 h 12191695"/>
              <a:gd name="connsiteX4" fmla="*/ 479291 w 1102849"/>
              <a:gd name="connsiteY4" fmla="*/ 0 h 12191695"/>
              <a:gd name="connsiteX5" fmla="*/ 491862 w 1102849"/>
              <a:gd name="connsiteY5" fmla="*/ 0 h 12191695"/>
              <a:gd name="connsiteX6" fmla="*/ 581419 w 1102849"/>
              <a:gd name="connsiteY6" fmla="*/ 405211 h 12191695"/>
              <a:gd name="connsiteX7" fmla="*/ 1102849 w 1102849"/>
              <a:gd name="connsiteY7" fmla="*/ 6524670 h 12191695"/>
              <a:gd name="connsiteX8" fmla="*/ 77883 w 1102849"/>
              <a:gd name="connsiteY8" fmla="*/ 12017158 h 12191695"/>
              <a:gd name="connsiteX9" fmla="*/ 12571 w 1102849"/>
              <a:gd name="connsiteY9" fmla="*/ 12191695 h 121916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02849" h="12191695">
                <a:moveTo>
                  <a:pt x="0" y="12191695"/>
                </a:moveTo>
                <a:lnTo>
                  <a:pt x="65312" y="12017158"/>
                </a:lnTo>
                <a:cubicBezTo>
                  <a:pt x="611528" y="10555569"/>
                  <a:pt x="1090278" y="9148088"/>
                  <a:pt x="1090278" y="6524670"/>
                </a:cubicBezTo>
                <a:cubicBezTo>
                  <a:pt x="1090278" y="4186551"/>
                  <a:pt x="907694" y="2048159"/>
                  <a:pt x="568848" y="405211"/>
                </a:cubicBezTo>
                <a:lnTo>
                  <a:pt x="479291" y="0"/>
                </a:lnTo>
                <a:lnTo>
                  <a:pt x="491862" y="0"/>
                </a:lnTo>
                <a:lnTo>
                  <a:pt x="581419" y="405211"/>
                </a:lnTo>
                <a:cubicBezTo>
                  <a:pt x="920265" y="2048159"/>
                  <a:pt x="1102849" y="4186551"/>
                  <a:pt x="1102849" y="6524670"/>
                </a:cubicBezTo>
                <a:cubicBezTo>
                  <a:pt x="1102849" y="9148088"/>
                  <a:pt x="624099" y="10555569"/>
                  <a:pt x="77883" y="12017158"/>
                </a:cubicBezTo>
                <a:lnTo>
                  <a:pt x="12571" y="12191695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/>
          </p:cNvSpPr>
          <p:nvPr/>
        </p:nvSpPr>
        <p:spPr>
          <a:xfrm>
            <a:off x="897839" y="790138"/>
            <a:ext cx="10658256" cy="9310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676656">
              <a:spcAft>
                <a:spcPts val="600"/>
              </a:spcAft>
            </a:pPr>
            <a:r>
              <a:rPr lang="en-US" sz="5400" b="1" dirty="0">
                <a:solidFill>
                  <a:schemeClr val="tx1">
                    <a:lumMod val="75000"/>
                    <a:lumOff val="25000"/>
                  </a:schemeClr>
                </a:solidFill>
                <a:ea typeface="+mn-lt"/>
                <a:cs typeface="+mn-lt"/>
              </a:rPr>
              <a:t>Personality Test Clustering</a:t>
            </a:r>
            <a:endParaRPr lang="en-US" sz="5400">
              <a:solidFill>
                <a:schemeClr val="tx1">
                  <a:lumMod val="75000"/>
                  <a:lumOff val="25000"/>
                </a:schemeClr>
              </a:solidFill>
              <a:ea typeface="Meiryo"/>
            </a:endParaRPr>
          </a:p>
          <a:p>
            <a:pPr defTabSz="676656">
              <a:spcAft>
                <a:spcPts val="600"/>
              </a:spcAft>
            </a:pPr>
            <a:endParaRPr lang="en-US" sz="5400" dirty="0">
              <a:ea typeface="Meiryo"/>
            </a:endParaRPr>
          </a:p>
          <a:p>
            <a:pPr>
              <a:spcAft>
                <a:spcPts val="600"/>
              </a:spcAft>
            </a:pPr>
            <a:endParaRPr lang="en-US" sz="5400" dirty="0">
              <a:ea typeface="Meiry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0EE0F5-8C3B-3168-FB0F-3EB61C745DF5}"/>
              </a:ext>
            </a:extLst>
          </p:cNvPr>
          <p:cNvSpPr txBox="1"/>
          <p:nvPr/>
        </p:nvSpPr>
        <p:spPr>
          <a:xfrm>
            <a:off x="9396556" y="5249471"/>
            <a:ext cx="2175633" cy="8611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defTabSz="676656">
              <a:spcAft>
                <a:spcPts val="600"/>
              </a:spcAft>
            </a:pPr>
            <a:r>
              <a:rPr lang="en-US" sz="133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Team members:</a:t>
            </a:r>
          </a:p>
          <a:p>
            <a:pPr defTabSz="676656">
              <a:spcAft>
                <a:spcPts val="600"/>
              </a:spcAft>
            </a:pPr>
            <a:r>
              <a:rPr lang="en-US" sz="133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Michalis </a:t>
            </a:r>
            <a:r>
              <a:rPr lang="en-US" sz="1332" kern="120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Kontis</a:t>
            </a:r>
          </a:p>
          <a:p>
            <a:pPr defTabSz="676656">
              <a:spcAft>
                <a:spcPts val="600"/>
              </a:spcAft>
            </a:pPr>
            <a:r>
              <a:rPr lang="en-US" sz="133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Panagiotis Apostolou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299DC-57B5-BBBA-87FA-5C84FFDF9AB3}"/>
              </a:ext>
            </a:extLst>
          </p:cNvPr>
          <p:cNvSpPr txBox="1"/>
          <p:nvPr/>
        </p:nvSpPr>
        <p:spPr>
          <a:xfrm>
            <a:off x="121508" y="2778211"/>
            <a:ext cx="8870091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Use of Unsupervised Machine Learning to discern various personality types</a:t>
            </a:r>
            <a:endParaRPr lang="en-US" sz="240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F50A80E-5DCB-4320-9947-73BF2D6F0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E9C9717-43F9-44EA-9215-3F2D15B1C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E66004D1-3DCE-405F-9046-6DE912409E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D1319957-918B-4BBC-B357-957813808C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DBF1ABE-8590-450D-BB49-BDDCCF3EE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7283CB8A-D538-409E-A0AF-2C1F5967C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1041" y="0"/>
            <a:ext cx="7894508" cy="6858000"/>
            <a:chOff x="-11041" y="0"/>
            <a:chExt cx="7894508" cy="6858000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54FEE910-B0A4-448D-9843-9F167F5C7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1041" y="0"/>
              <a:ext cx="7476051" cy="6858000"/>
            </a:xfrm>
            <a:custGeom>
              <a:avLst/>
              <a:gdLst>
                <a:gd name="connsiteX0" fmla="*/ 0 w 7476051"/>
                <a:gd name="connsiteY0" fmla="*/ 0 h 6858000"/>
                <a:gd name="connsiteX1" fmla="*/ 348024 w 7476051"/>
                <a:gd name="connsiteY1" fmla="*/ 0 h 6858000"/>
                <a:gd name="connsiteX2" fmla="*/ 681975 w 7476051"/>
                <a:gd name="connsiteY2" fmla="*/ 0 h 6858000"/>
                <a:gd name="connsiteX3" fmla="*/ 1555845 w 7476051"/>
                <a:gd name="connsiteY3" fmla="*/ 0 h 6858000"/>
                <a:gd name="connsiteX4" fmla="*/ 1568054 w 7476051"/>
                <a:gd name="connsiteY4" fmla="*/ 0 h 6858000"/>
                <a:gd name="connsiteX5" fmla="*/ 1693495 w 7476051"/>
                <a:gd name="connsiteY5" fmla="*/ 0 h 6858000"/>
                <a:gd name="connsiteX6" fmla="*/ 3186636 w 7476051"/>
                <a:gd name="connsiteY6" fmla="*/ 0 h 6858000"/>
                <a:gd name="connsiteX7" fmla="*/ 5853028 w 7476051"/>
                <a:gd name="connsiteY7" fmla="*/ 0 h 6858000"/>
                <a:gd name="connsiteX8" fmla="*/ 5875152 w 7476051"/>
                <a:gd name="connsiteY8" fmla="*/ 14997 h 6858000"/>
                <a:gd name="connsiteX9" fmla="*/ 7476051 w 7476051"/>
                <a:gd name="connsiteY9" fmla="*/ 3621656 h 6858000"/>
                <a:gd name="connsiteX10" fmla="*/ 5601701 w 7476051"/>
                <a:gd name="connsiteY10" fmla="*/ 6374814 h 6858000"/>
                <a:gd name="connsiteX11" fmla="*/ 5085053 w 7476051"/>
                <a:gd name="connsiteY11" fmla="*/ 6780599 h 6858000"/>
                <a:gd name="connsiteX12" fmla="*/ 4973297 w 7476051"/>
                <a:gd name="connsiteY12" fmla="*/ 6858000 h 6858000"/>
                <a:gd name="connsiteX13" fmla="*/ 3186636 w 7476051"/>
                <a:gd name="connsiteY13" fmla="*/ 6858000 h 6858000"/>
                <a:gd name="connsiteX14" fmla="*/ 1568054 w 7476051"/>
                <a:gd name="connsiteY14" fmla="*/ 6858000 h 6858000"/>
                <a:gd name="connsiteX15" fmla="*/ 1555845 w 7476051"/>
                <a:gd name="connsiteY15" fmla="*/ 6858000 h 6858000"/>
                <a:gd name="connsiteX16" fmla="*/ 1385101 w 7476051"/>
                <a:gd name="connsiteY16" fmla="*/ 6858000 h 6858000"/>
                <a:gd name="connsiteX17" fmla="*/ 681975 w 7476051"/>
                <a:gd name="connsiteY17" fmla="*/ 6858000 h 6858000"/>
                <a:gd name="connsiteX18" fmla="*/ 348024 w 7476051"/>
                <a:gd name="connsiteY18" fmla="*/ 6858000 h 6858000"/>
                <a:gd name="connsiteX19" fmla="*/ 0 w 7476051"/>
                <a:gd name="connsiteY1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476051" h="6858000">
                  <a:moveTo>
                    <a:pt x="0" y="0"/>
                  </a:moveTo>
                  <a:lnTo>
                    <a:pt x="348024" y="0"/>
                  </a:lnTo>
                  <a:lnTo>
                    <a:pt x="681975" y="0"/>
                  </a:lnTo>
                  <a:lnTo>
                    <a:pt x="1555845" y="0"/>
                  </a:lnTo>
                  <a:lnTo>
                    <a:pt x="1568054" y="0"/>
                  </a:lnTo>
                  <a:lnTo>
                    <a:pt x="1693495" y="0"/>
                  </a:lnTo>
                  <a:lnTo>
                    <a:pt x="3186636" y="0"/>
                  </a:lnTo>
                  <a:lnTo>
                    <a:pt x="5853028" y="0"/>
                  </a:lnTo>
                  <a:lnTo>
                    <a:pt x="5875152" y="14997"/>
                  </a:lnTo>
                  <a:cubicBezTo>
                    <a:pt x="6902315" y="754641"/>
                    <a:pt x="7476051" y="2093192"/>
                    <a:pt x="7476051" y="3621656"/>
                  </a:cubicBezTo>
                  <a:cubicBezTo>
                    <a:pt x="7476051" y="4969131"/>
                    <a:pt x="6547326" y="5602839"/>
                    <a:pt x="5601701" y="6374814"/>
                  </a:cubicBezTo>
                  <a:cubicBezTo>
                    <a:pt x="5429498" y="6515397"/>
                    <a:pt x="5258871" y="6653108"/>
                    <a:pt x="5085053" y="6780599"/>
                  </a:cubicBezTo>
                  <a:lnTo>
                    <a:pt x="4973297" y="6858000"/>
                  </a:lnTo>
                  <a:lnTo>
                    <a:pt x="3186636" y="6858000"/>
                  </a:lnTo>
                  <a:lnTo>
                    <a:pt x="1568054" y="6858000"/>
                  </a:lnTo>
                  <a:lnTo>
                    <a:pt x="1555845" y="6858000"/>
                  </a:lnTo>
                  <a:lnTo>
                    <a:pt x="1385101" y="6858000"/>
                  </a:lnTo>
                  <a:lnTo>
                    <a:pt x="681975" y="6858000"/>
                  </a:lnTo>
                  <a:lnTo>
                    <a:pt x="348024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BA7E51E-7B6A-4A79-8F84-47C845C7A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353744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03C85561-90D2-4AFA-B2C5-F2D61D86C2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33737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9026B71D-5A6F-48FE-AC6A-D7AAA0180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2496" y="0"/>
              <a:ext cx="2261351" cy="6858000"/>
            </a:xfrm>
            <a:custGeom>
              <a:avLst/>
              <a:gdLst>
                <a:gd name="connsiteX0" fmla="*/ 879731 w 2521425"/>
                <a:gd name="connsiteY0" fmla="*/ 0 h 6858000"/>
                <a:gd name="connsiteX1" fmla="*/ 898402 w 2521425"/>
                <a:gd name="connsiteY1" fmla="*/ 0 h 6858000"/>
                <a:gd name="connsiteX2" fmla="*/ 920526 w 2521425"/>
                <a:gd name="connsiteY2" fmla="*/ 14997 h 6858000"/>
                <a:gd name="connsiteX3" fmla="*/ 2521425 w 2521425"/>
                <a:gd name="connsiteY3" fmla="*/ 3621656 h 6858000"/>
                <a:gd name="connsiteX4" fmla="*/ 647075 w 2521425"/>
                <a:gd name="connsiteY4" fmla="*/ 6374814 h 6858000"/>
                <a:gd name="connsiteX5" fmla="*/ 130427 w 2521425"/>
                <a:gd name="connsiteY5" fmla="*/ 6780599 h 6858000"/>
                <a:gd name="connsiteX6" fmla="*/ 18671 w 2521425"/>
                <a:gd name="connsiteY6" fmla="*/ 6858000 h 6858000"/>
                <a:gd name="connsiteX7" fmla="*/ 0 w 2521425"/>
                <a:gd name="connsiteY7" fmla="*/ 6858000 h 6858000"/>
                <a:gd name="connsiteX8" fmla="*/ 111756 w 2521425"/>
                <a:gd name="connsiteY8" fmla="*/ 6780599 h 6858000"/>
                <a:gd name="connsiteX9" fmla="*/ 628404 w 2521425"/>
                <a:gd name="connsiteY9" fmla="*/ 6374814 h 6858000"/>
                <a:gd name="connsiteX10" fmla="*/ 2502754 w 2521425"/>
                <a:gd name="connsiteY10" fmla="*/ 3621656 h 6858000"/>
                <a:gd name="connsiteX11" fmla="*/ 901855 w 2521425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1425" h="6858000">
                  <a:moveTo>
                    <a:pt x="879731" y="0"/>
                  </a:moveTo>
                  <a:lnTo>
                    <a:pt x="898402" y="0"/>
                  </a:lnTo>
                  <a:lnTo>
                    <a:pt x="920526" y="14997"/>
                  </a:lnTo>
                  <a:cubicBezTo>
                    <a:pt x="1947689" y="754641"/>
                    <a:pt x="2521425" y="2093192"/>
                    <a:pt x="2521425" y="3621656"/>
                  </a:cubicBezTo>
                  <a:cubicBezTo>
                    <a:pt x="2521425" y="4969131"/>
                    <a:pt x="1592700" y="5602839"/>
                    <a:pt x="647075" y="6374814"/>
                  </a:cubicBezTo>
                  <a:cubicBezTo>
                    <a:pt x="474872" y="6515397"/>
                    <a:pt x="304245" y="6653108"/>
                    <a:pt x="130427" y="6780599"/>
                  </a:cubicBezTo>
                  <a:lnTo>
                    <a:pt x="18671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B0E308-E10F-6EE9-044E-00B574D95E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531" y="1346268"/>
            <a:ext cx="5274860" cy="4119660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5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What personality trait exist in each cluster?</a:t>
            </a:r>
          </a:p>
        </p:txBody>
      </p:sp>
    </p:spTree>
    <p:extLst>
      <p:ext uri="{BB962C8B-B14F-4D97-AF65-F5344CB8AC3E}">
        <p14:creationId xmlns:p14="http://schemas.microsoft.com/office/powerpoint/2010/main" val="1379758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graph">
            <a:extLst>
              <a:ext uri="{FF2B5EF4-FFF2-40B4-BE49-F238E27FC236}">
                <a16:creationId xmlns:a16="http://schemas.microsoft.com/office/drawing/2014/main" id="{8536C9B0-D19F-02B8-EAFE-221F39663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864" y="0"/>
            <a:ext cx="12189814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9BFE20-6976-4E5D-FE23-CF72D3732AF4}"/>
              </a:ext>
            </a:extLst>
          </p:cNvPr>
          <p:cNvSpPr txBox="1"/>
          <p:nvPr/>
        </p:nvSpPr>
        <p:spPr>
          <a:xfrm>
            <a:off x="9333848" y="262342"/>
            <a:ext cx="23058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ea typeface="Meiryo"/>
              </a:rPr>
              <a:t>    4 clusters</a:t>
            </a:r>
          </a:p>
        </p:txBody>
      </p:sp>
    </p:spTree>
    <p:extLst>
      <p:ext uri="{BB962C8B-B14F-4D97-AF65-F5344CB8AC3E}">
        <p14:creationId xmlns:p14="http://schemas.microsoft.com/office/powerpoint/2010/main" val="10260732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graph">
            <a:extLst>
              <a:ext uri="{FF2B5EF4-FFF2-40B4-BE49-F238E27FC236}">
                <a16:creationId xmlns:a16="http://schemas.microsoft.com/office/drawing/2014/main" id="{B76727AA-10F0-1A98-AA01-8E6419358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" y="0"/>
            <a:ext cx="12187889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79F122-1E92-8B08-5689-82A3000A4FC5}"/>
              </a:ext>
            </a:extLst>
          </p:cNvPr>
          <p:cNvSpPr txBox="1"/>
          <p:nvPr/>
        </p:nvSpPr>
        <p:spPr>
          <a:xfrm>
            <a:off x="9333848" y="262342"/>
            <a:ext cx="23058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ea typeface="Meiryo"/>
              </a:rPr>
              <a:t>    8 clusters</a:t>
            </a:r>
          </a:p>
        </p:txBody>
      </p:sp>
    </p:spTree>
    <p:extLst>
      <p:ext uri="{BB962C8B-B14F-4D97-AF65-F5344CB8AC3E}">
        <p14:creationId xmlns:p14="http://schemas.microsoft.com/office/powerpoint/2010/main" val="264457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graph">
            <a:extLst>
              <a:ext uri="{FF2B5EF4-FFF2-40B4-BE49-F238E27FC236}">
                <a16:creationId xmlns:a16="http://schemas.microsoft.com/office/drawing/2014/main" id="{C0910737-D492-E107-671A-00D353CC14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6" y="0"/>
            <a:ext cx="12198933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95E1DF-AC46-1DAB-7F67-7456493F5161}"/>
              </a:ext>
            </a:extLst>
          </p:cNvPr>
          <p:cNvSpPr txBox="1"/>
          <p:nvPr/>
        </p:nvSpPr>
        <p:spPr>
          <a:xfrm>
            <a:off x="9333848" y="262342"/>
            <a:ext cx="230584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>
                <a:ea typeface="Meiryo"/>
              </a:rPr>
              <a:t>    9 clusters</a:t>
            </a:r>
          </a:p>
        </p:txBody>
      </p:sp>
    </p:spTree>
    <p:extLst>
      <p:ext uri="{BB962C8B-B14F-4D97-AF65-F5344CB8AC3E}">
        <p14:creationId xmlns:p14="http://schemas.microsoft.com/office/powerpoint/2010/main" val="3630296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59B38-17ED-CB79-F76C-6FECE43E3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Meiryo"/>
              </a:rPr>
              <a:t>                   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29591B-CFA8-E231-61D7-201E92460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3596287"/>
          </a:xfrm>
        </p:spPr>
        <p:txBody>
          <a:bodyPr vert="horz" lIns="109728" tIns="109728" rIns="109728" bIns="91440" rtlCol="0" anchor="t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ea typeface="Meiryo"/>
              </a:rPr>
              <a:t>An online survey/questionnaire is good to extract data, especially if the sample size is large.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Meiryo"/>
              </a:rPr>
              <a:t>Different numbers of clusters give different point of view (based on patterns)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Meiryo"/>
              </a:rPr>
              <a:t>Nevertheless each option is not wrong</a:t>
            </a:r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Meiryo"/>
              </a:rPr>
              <a:t>4 clusters option gives us a better clarified and more readable review</a:t>
            </a:r>
          </a:p>
        </p:txBody>
      </p:sp>
    </p:spTree>
    <p:extLst>
      <p:ext uri="{BB962C8B-B14F-4D97-AF65-F5344CB8AC3E}">
        <p14:creationId xmlns:p14="http://schemas.microsoft.com/office/powerpoint/2010/main" val="1794343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DEB07-7C1B-8114-423D-8FFE0F5B5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chemeClr val="tx1"/>
                </a:solidFill>
                <a:ea typeface="+mj-lt"/>
                <a:cs typeface="+mj-lt"/>
              </a:rPr>
              <a:t>Why?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AE317-7D14-257D-FAEA-42D493857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2312276"/>
            <a:ext cx="8770571" cy="3098286"/>
          </a:xfrm>
        </p:spPr>
        <p:txBody>
          <a:bodyPr vert="horz" lIns="109728" tIns="109728" rIns="109728" bIns="91440" rtlCol="0" anchor="t">
            <a:noAutofit/>
          </a:bodyPr>
          <a:lstStyle/>
          <a:p>
            <a:r>
              <a:rPr lang="en-US" sz="2000" dirty="0">
                <a:ea typeface="Meiryo"/>
              </a:rPr>
              <a:t>Some examples: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Meiryo"/>
              </a:rPr>
              <a:t>It will </a:t>
            </a:r>
            <a:r>
              <a:rPr lang="en-US" sz="2000" dirty="0">
                <a:ea typeface="+mn-lt"/>
                <a:cs typeface="+mn-lt"/>
              </a:rPr>
              <a:t>benefit the HR and recruiters to estimate candidates better</a:t>
            </a:r>
            <a:endParaRPr lang="en-US" sz="2000" dirty="0">
              <a:ea typeface="Meiryo"/>
            </a:endParaRPr>
          </a:p>
          <a:p>
            <a:pPr marL="285750" indent="-285750">
              <a:buFont typeface="Arial"/>
              <a:buChar char="•"/>
            </a:pPr>
            <a:endParaRPr lang="en-US" sz="2000" dirty="0">
              <a:ea typeface="Meiryo"/>
            </a:endParaRP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sz="2000" dirty="0">
                <a:ea typeface="Meiryo"/>
              </a:rPr>
              <a:t>Many professions like teachers, law enforcers, medical stuff require  specific personality traits</a:t>
            </a:r>
            <a:endParaRPr lang="en-US" sz="2000">
              <a:ea typeface="Meiryo"/>
            </a:endParaRPr>
          </a:p>
          <a:p>
            <a:endParaRPr lang="en-US" dirty="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980245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DAB57-91C1-5F29-3458-8466ABA50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Meiryo"/>
              </a:rPr>
              <a:t>                     Dataset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9A499D-B2DF-CD09-078E-6AA3258D48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09728" tIns="109728" rIns="109728" bIns="91440" rtlCol="0" anchor="t"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dirty="0">
                <a:ea typeface="Meiryo"/>
              </a:rPr>
              <a:t>Questionnaire with 50 questions</a:t>
            </a:r>
            <a:endParaRPr lang="en-US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endParaRPr lang="en-US" sz="2000" dirty="0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Collected online by </a:t>
            </a:r>
            <a:r>
              <a:rPr lang="en-US" sz="2000" u="sng" dirty="0">
                <a:ea typeface="+mn-lt"/>
                <a:cs typeface="+mn-lt"/>
                <a:hlinkClick r:id="rId2"/>
              </a:rPr>
              <a:t>Open Psychometrics</a:t>
            </a:r>
            <a:r>
              <a:rPr lang="en-US" sz="2000">
                <a:ea typeface="+mn-lt"/>
                <a:cs typeface="+mn-lt"/>
              </a:rPr>
              <a:t>.</a:t>
            </a:r>
            <a:endParaRPr lang="en-US" sz="2000">
              <a:ea typeface="Meiryo"/>
            </a:endParaRPr>
          </a:p>
          <a:p>
            <a:pPr marL="285750" indent="-285750">
              <a:buFont typeface="Arial"/>
              <a:buChar char="•"/>
            </a:pPr>
            <a:endParaRPr lang="en-US" sz="2000" dirty="0">
              <a:ea typeface="Meiryo"/>
            </a:endParaRP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Meiryo"/>
              </a:rPr>
              <a:t>More than 1 million participants from more than 200 countries</a:t>
            </a:r>
          </a:p>
        </p:txBody>
      </p:sp>
    </p:spTree>
    <p:extLst>
      <p:ext uri="{BB962C8B-B14F-4D97-AF65-F5344CB8AC3E}">
        <p14:creationId xmlns:p14="http://schemas.microsoft.com/office/powerpoint/2010/main" val="544148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map of the world with red spots&#10;&#10;Description automatically generated">
            <a:extLst>
              <a:ext uri="{FF2B5EF4-FFF2-40B4-BE49-F238E27FC236}">
                <a16:creationId xmlns:a16="http://schemas.microsoft.com/office/drawing/2014/main" id="{A9E6E7A5-7F4F-9FBA-C8CD-53E924DC0A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8392" y="396332"/>
            <a:ext cx="11508614" cy="6116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1369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D4864-3195-8709-4696-B38AAAA1A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Meiryo"/>
              </a:rPr>
              <a:t>Method approach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02911-1AA9-942A-CCC6-8C9F1C5A4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09728" tIns="109728" rIns="109728" bIns="91440" rtlCol="0" anchor="t">
            <a:normAutofit/>
          </a:bodyPr>
          <a:lstStyle/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sz="2000" dirty="0">
                <a:ea typeface="Meiryo"/>
              </a:rPr>
              <a:t>We tried various machine learning methods to find the best way to group data.</a:t>
            </a:r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sz="2000" dirty="0">
              <a:ea typeface="Meiryo"/>
            </a:endParaRP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sz="2000" dirty="0">
                <a:ea typeface="Meiryo"/>
              </a:rPr>
              <a:t>Many methods lead to </a:t>
            </a:r>
            <a:r>
              <a:rPr lang="en-US" sz="2000">
                <a:ea typeface="Meiryo"/>
              </a:rPr>
              <a:t>useful insights.</a:t>
            </a:r>
            <a:endParaRPr lang="en-US" sz="2000" dirty="0">
              <a:ea typeface="Meiryo"/>
            </a:endParaRPr>
          </a:p>
          <a:p>
            <a:pPr marL="285750" indent="-285750">
              <a:buFont typeface="Arial" panose="020B0503020204020204" pitchFamily="34" charset="0"/>
              <a:buChar char="•"/>
            </a:pPr>
            <a:r>
              <a:rPr lang="en-US" sz="2000" dirty="0">
                <a:ea typeface="Meiryo"/>
              </a:rPr>
              <a:t>We found out that k-means and dendrograms suggest 4,8,9 clusters (next slide)</a:t>
            </a:r>
          </a:p>
          <a:p>
            <a:endParaRPr lang="en-US" dirty="0">
              <a:ea typeface="Meiryo"/>
            </a:endParaRPr>
          </a:p>
          <a:p>
            <a:endParaRPr lang="en-US" dirty="0">
              <a:ea typeface="Meiryo"/>
            </a:endParaRPr>
          </a:p>
          <a:p>
            <a:pPr marL="285750" indent="-285750">
              <a:buFont typeface="Arial" panose="020B0503020204020204" pitchFamily="34" charset="0"/>
              <a:buChar char="•"/>
            </a:pPr>
            <a:endParaRPr lang="en-US" dirty="0">
              <a:ea typeface="Meiryo"/>
            </a:endParaRPr>
          </a:p>
          <a:p>
            <a:endParaRPr lang="en-US" dirty="0">
              <a:ea typeface="Meiryo"/>
            </a:endParaRPr>
          </a:p>
        </p:txBody>
      </p:sp>
    </p:spTree>
    <p:extLst>
      <p:ext uri="{BB962C8B-B14F-4D97-AF65-F5344CB8AC3E}">
        <p14:creationId xmlns:p14="http://schemas.microsoft.com/office/powerpoint/2010/main" val="318608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a red line and blue line&#10;&#10;Description automatically generated">
            <a:extLst>
              <a:ext uri="{FF2B5EF4-FFF2-40B4-BE49-F238E27FC236}">
                <a16:creationId xmlns:a16="http://schemas.microsoft.com/office/drawing/2014/main" id="{9D78C206-DE50-CB93-7A59-B7D968D44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6" y="3830593"/>
            <a:ext cx="3801848" cy="302740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D227F4-111F-A61C-667C-7439C9235085}"/>
              </a:ext>
            </a:extLst>
          </p:cNvPr>
          <p:cNvSpPr txBox="1"/>
          <p:nvPr/>
        </p:nvSpPr>
        <p:spPr>
          <a:xfrm>
            <a:off x="2447480" y="5104134"/>
            <a:ext cx="13596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Meiryo"/>
              </a:rPr>
              <a:t>4 clusters</a:t>
            </a:r>
            <a:endParaRPr lang="en-US" dirty="0"/>
          </a:p>
        </p:txBody>
      </p: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1152415B-86D9-A334-B531-9FA0B8F4C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606"/>
            <a:ext cx="12192000" cy="3831807"/>
          </a:xfrm>
          <a:prstGeom prst="rect">
            <a:avLst/>
          </a:prstGeom>
        </p:spPr>
      </p:pic>
      <p:pic>
        <p:nvPicPr>
          <p:cNvPr id="5" name="Picture 4" descr="A graph with a red line and blue line&#10;&#10;Description automatically generated">
            <a:extLst>
              <a:ext uri="{FF2B5EF4-FFF2-40B4-BE49-F238E27FC236}">
                <a16:creationId xmlns:a16="http://schemas.microsoft.com/office/drawing/2014/main" id="{D408818F-E583-A21A-9028-40E3D8E0D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8928" y="3840892"/>
            <a:ext cx="3946009" cy="30171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31E8915-257F-D205-5ED5-137F6C2D9BA1}"/>
              </a:ext>
            </a:extLst>
          </p:cNvPr>
          <p:cNvSpPr txBox="1"/>
          <p:nvPr/>
        </p:nvSpPr>
        <p:spPr>
          <a:xfrm>
            <a:off x="8656751" y="542432"/>
            <a:ext cx="32646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Meiryo"/>
              </a:rPr>
              <a:t>Horizontal line creates 4  clusters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8F8E553-D251-E15B-B40D-C2E66708A30B}"/>
              </a:ext>
            </a:extLst>
          </p:cNvPr>
          <p:cNvSpPr txBox="1"/>
          <p:nvPr/>
        </p:nvSpPr>
        <p:spPr>
          <a:xfrm>
            <a:off x="6298669" y="5104134"/>
            <a:ext cx="13596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Meiryo"/>
              </a:rPr>
              <a:t>8 clusters</a:t>
            </a:r>
            <a:endParaRPr lang="en-US" dirty="0"/>
          </a:p>
        </p:txBody>
      </p:sp>
      <p:pic>
        <p:nvPicPr>
          <p:cNvPr id="9" name="Picture 8" descr="A graph with a red line and blue line&#10;&#10;Description automatically generated">
            <a:extLst>
              <a:ext uri="{FF2B5EF4-FFF2-40B4-BE49-F238E27FC236}">
                <a16:creationId xmlns:a16="http://schemas.microsoft.com/office/drawing/2014/main" id="{9D730376-6784-657E-C8EA-3C1A0A88E5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1519" y="3851189"/>
            <a:ext cx="4530150" cy="300681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E79FD49-73F9-FFEC-A25C-DC078D60C364}"/>
              </a:ext>
            </a:extLst>
          </p:cNvPr>
          <p:cNvSpPr txBox="1"/>
          <p:nvPr/>
        </p:nvSpPr>
        <p:spPr>
          <a:xfrm>
            <a:off x="10561750" y="5104134"/>
            <a:ext cx="1359673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Meiryo"/>
              </a:rPr>
              <a:t>9 clusters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807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F3DCE-81B4-A701-B64B-75FD76679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457" y="442220"/>
            <a:ext cx="11221326" cy="322967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404040"/>
                </a:solidFill>
                <a:latin typeface="Meiryo"/>
              </a:rPr>
              <a:t> </a:t>
            </a:r>
            <a:r>
              <a:rPr lang="en-US" sz="4000" baseline="0" dirty="0">
                <a:solidFill>
                  <a:srgbClr val="404040"/>
                </a:solidFill>
                <a:latin typeface="Meiryo"/>
              </a:rPr>
              <a:t>We tested for all cluster </a:t>
            </a:r>
            <a:r>
              <a:rPr lang="en-US" sz="4000" dirty="0">
                <a:solidFill>
                  <a:srgbClr val="404040"/>
                </a:solidFill>
                <a:latin typeface="Meiryo"/>
              </a:rPr>
              <a:t>options  </a:t>
            </a:r>
            <a:endParaRPr lang="en-US" sz="4000" dirty="0">
              <a:ea typeface="Meiry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88E06-FC99-0ACA-00A0-E8C086B44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240" y="5895736"/>
            <a:ext cx="8770571" cy="68044"/>
          </a:xfrm>
        </p:spPr>
        <p:txBody>
          <a:bodyPr vert="horz" lIns="109728" tIns="109728" rIns="109728" bIns="91440" rtlCol="0" anchor="t">
            <a:normAutofit fontScale="25000" lnSpcReduction="20000"/>
          </a:bodyPr>
          <a:lstStyle/>
          <a:p>
            <a:endParaRPr lang="en-US" dirty="0">
              <a:ea typeface="Meiryo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77A2BCC-E0E4-46BA-E166-65262609EE38}"/>
              </a:ext>
            </a:extLst>
          </p:cNvPr>
          <p:cNvSpPr/>
          <p:nvPr/>
        </p:nvSpPr>
        <p:spPr>
          <a:xfrm>
            <a:off x="10050425" y="2941923"/>
            <a:ext cx="978243" cy="483972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291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9B0F7D69-D93C-4C38-A23D-76E000D69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CD419D4-EA9D-42D9-BF62-B07F0B7B67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C6FEC9B-9608-4181-A9E5-A1B80E720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B1564ED-F26F-451D-97D6-A6EC3E83FD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0CA184B6-3482-4F43-87F0-BC765DCFD8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96422" cy="6858000"/>
          </a:xfrm>
          <a:custGeom>
            <a:avLst/>
            <a:gdLst/>
            <a:ahLst/>
            <a:cxnLst/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C869923-8380-4244-9548-802C330638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5409" y="0"/>
            <a:ext cx="2529723" cy="6858000"/>
          </a:xfrm>
          <a:custGeom>
            <a:avLst/>
            <a:gdLst/>
            <a:ahLst/>
            <a:cxnLst/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06255F2-BC67-4DDE-B34E-AC4BA21838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402" y="0"/>
            <a:ext cx="2536434" cy="6858000"/>
          </a:xfrm>
          <a:custGeom>
            <a:avLst/>
            <a:gdLst/>
            <a:ahLst/>
            <a:cxnLst/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169443-FCCD-4C0A-8C69-18CD3FA09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4161" y="0"/>
            <a:ext cx="2261351" cy="6858000"/>
          </a:xfrm>
          <a:custGeom>
            <a:avLst/>
            <a:gdLst/>
            <a:ahLst/>
            <a:cxnLst/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CC700D5-9809-43F4-89D5-7DBBCB0DCC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02296" y="1287887"/>
            <a:ext cx="4523890" cy="418719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7163242-6303-46DC-BAC1-2A204F0613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051182" y="1382922"/>
            <a:ext cx="4174735" cy="3941951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05C4C40-D70E-4C4F-B228-98A0A6132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300000" flipH="1">
            <a:off x="6733248" y="1097468"/>
            <a:ext cx="4908132" cy="4613915"/>
          </a:xfrm>
          <a:custGeom>
            <a:avLst/>
            <a:gdLst>
              <a:gd name="connsiteX0" fmla="*/ 2180840 w 3810827"/>
              <a:gd name="connsiteY0" fmla="*/ 0 h 3634591"/>
              <a:gd name="connsiteX1" fmla="*/ 2866380 w 3810827"/>
              <a:gd name="connsiteY1" fmla="*/ 145165 h 3634591"/>
              <a:gd name="connsiteX2" fmla="*/ 3366366 w 3810827"/>
              <a:gd name="connsiteY2" fmla="*/ 536835 h 3634591"/>
              <a:gd name="connsiteX3" fmla="*/ 3810827 w 3810827"/>
              <a:gd name="connsiteY3" fmla="*/ 1924156 h 3634591"/>
              <a:gd name="connsiteX4" fmla="*/ 3612844 w 3810827"/>
              <a:gd name="connsiteY4" fmla="*/ 2493111 h 3634591"/>
              <a:gd name="connsiteX5" fmla="*/ 3026664 w 3810827"/>
              <a:gd name="connsiteY5" fmla="*/ 3022891 h 3634591"/>
              <a:gd name="connsiteX6" fmla="*/ 2897783 w 3810827"/>
              <a:gd name="connsiteY6" fmla="*/ 3124233 h 3634591"/>
              <a:gd name="connsiteX7" fmla="*/ 1838765 w 3810827"/>
              <a:gd name="connsiteY7" fmla="*/ 3634591 h 3634591"/>
              <a:gd name="connsiteX8" fmla="*/ 443724 w 3810827"/>
              <a:gd name="connsiteY8" fmla="*/ 2805020 h 3634591"/>
              <a:gd name="connsiteX9" fmla="*/ 295053 w 3810827"/>
              <a:gd name="connsiteY9" fmla="*/ 2592792 h 3634591"/>
              <a:gd name="connsiteX10" fmla="*/ 0 w 3810827"/>
              <a:gd name="connsiteY10" fmla="*/ 1924156 h 3634591"/>
              <a:gd name="connsiteX11" fmla="*/ 178275 w 3810827"/>
              <a:gd name="connsiteY11" fmla="*/ 1204061 h 3634591"/>
              <a:gd name="connsiteX12" fmla="*/ 669921 w 3810827"/>
              <a:gd name="connsiteY12" fmla="*/ 585306 h 3634591"/>
              <a:gd name="connsiteX13" fmla="*/ 1380730 w 3810827"/>
              <a:gd name="connsiteY13" fmla="*/ 156203 h 3634591"/>
              <a:gd name="connsiteX14" fmla="*/ 2180840 w 3810827"/>
              <a:gd name="connsiteY14" fmla="*/ 0 h 36345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3810827" h="3634591">
                <a:moveTo>
                  <a:pt x="2180840" y="0"/>
                </a:moveTo>
                <a:cubicBezTo>
                  <a:pt x="2431406" y="0"/>
                  <a:pt x="2662018" y="48886"/>
                  <a:pt x="2866380" y="145165"/>
                </a:cubicBezTo>
                <a:cubicBezTo>
                  <a:pt x="3057903" y="235467"/>
                  <a:pt x="3226119" y="367269"/>
                  <a:pt x="3366366" y="536835"/>
                </a:cubicBezTo>
                <a:cubicBezTo>
                  <a:pt x="3652997" y="883519"/>
                  <a:pt x="3810827" y="1376199"/>
                  <a:pt x="3810827" y="1924156"/>
                </a:cubicBezTo>
                <a:cubicBezTo>
                  <a:pt x="3810827" y="2142775"/>
                  <a:pt x="3749739" y="2318234"/>
                  <a:pt x="3612844" y="2493111"/>
                </a:cubicBezTo>
                <a:cubicBezTo>
                  <a:pt x="3469652" y="2676041"/>
                  <a:pt x="3254495" y="2844528"/>
                  <a:pt x="3026664" y="3022891"/>
                </a:cubicBezTo>
                <a:cubicBezTo>
                  <a:pt x="2984630" y="3055759"/>
                  <a:pt x="2941206" y="3089789"/>
                  <a:pt x="2897783" y="3124233"/>
                </a:cubicBezTo>
                <a:cubicBezTo>
                  <a:pt x="2509094" y="3432490"/>
                  <a:pt x="2225408" y="3634591"/>
                  <a:pt x="1838765" y="3634591"/>
                </a:cubicBezTo>
                <a:cubicBezTo>
                  <a:pt x="1249640" y="3634591"/>
                  <a:pt x="832413" y="3386508"/>
                  <a:pt x="443724" y="2805020"/>
                </a:cubicBezTo>
                <a:cubicBezTo>
                  <a:pt x="392859" y="2728910"/>
                  <a:pt x="343138" y="2659690"/>
                  <a:pt x="295053" y="2592792"/>
                </a:cubicBezTo>
                <a:cubicBezTo>
                  <a:pt x="95761" y="2315411"/>
                  <a:pt x="0" y="2171160"/>
                  <a:pt x="0" y="1924156"/>
                </a:cubicBezTo>
                <a:cubicBezTo>
                  <a:pt x="0" y="1678896"/>
                  <a:pt x="60024" y="1436622"/>
                  <a:pt x="178275" y="1204061"/>
                </a:cubicBezTo>
                <a:cubicBezTo>
                  <a:pt x="293990" y="976561"/>
                  <a:pt x="459425" y="768319"/>
                  <a:pt x="669921" y="585306"/>
                </a:cubicBezTo>
                <a:cubicBezTo>
                  <a:pt x="876818" y="405365"/>
                  <a:pt x="1122558" y="256964"/>
                  <a:pt x="1380730" y="156203"/>
                </a:cubicBezTo>
                <a:cubicBezTo>
                  <a:pt x="1645852" y="52539"/>
                  <a:pt x="1915145" y="0"/>
                  <a:pt x="2180840" y="0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E76526-6D8D-82F6-B49F-0BA6EC001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0501" y="1847596"/>
            <a:ext cx="3459760" cy="2186393"/>
          </a:xfrm>
        </p:spPr>
        <p:txBody>
          <a:bodyPr vert="horz" lIns="109728" tIns="109728" rIns="109728" bIns="91440" rtlCol="0" anchor="b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3300" dirty="0"/>
              <a:t>4 Clusters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52BCB75-7244-17B9-0EF5-E4D76EDBB3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6" y="862"/>
            <a:ext cx="6640466" cy="6849889"/>
          </a:xfrm>
        </p:spPr>
      </p:pic>
    </p:spTree>
    <p:extLst>
      <p:ext uri="{BB962C8B-B14F-4D97-AF65-F5344CB8AC3E}">
        <p14:creationId xmlns:p14="http://schemas.microsoft.com/office/powerpoint/2010/main" val="999332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1145FB6-C293-302D-2FC9-404FB7938E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0502" y="37886"/>
            <a:ext cx="4160520" cy="82391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ea typeface="Meiryo"/>
              </a:rPr>
              <a:t>8 clusters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318855-24E9-146A-A90B-944E912435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071420" y="37886"/>
            <a:ext cx="4160520" cy="823912"/>
          </a:xfrm>
        </p:spPr>
        <p:txBody>
          <a:bodyPr/>
          <a:lstStyle/>
          <a:p>
            <a:r>
              <a:rPr lang="en-US">
                <a:ea typeface="Meiryo"/>
              </a:rPr>
              <a:t>          </a:t>
            </a:r>
            <a:r>
              <a:rPr lang="en-US">
                <a:solidFill>
                  <a:schemeClr val="tx1"/>
                </a:solidFill>
                <a:ea typeface="Meiryo"/>
              </a:rPr>
              <a:t>9 clusters</a:t>
            </a:r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A2FB2A-282D-C56C-9FE8-DA046B6B27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74" y="862017"/>
            <a:ext cx="6099174" cy="5998954"/>
          </a:xfr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91BE812-72C6-3767-57FA-AAB9A70449F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095812" y="862017"/>
            <a:ext cx="6100692" cy="5998954"/>
          </a:xfrm>
        </p:spPr>
      </p:pic>
    </p:spTree>
    <p:extLst>
      <p:ext uri="{BB962C8B-B14F-4D97-AF65-F5344CB8AC3E}">
        <p14:creationId xmlns:p14="http://schemas.microsoft.com/office/powerpoint/2010/main" val="3021066592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SketchLines">
      <a:dk1>
        <a:sysClr val="windowText" lastClr="000000"/>
      </a:dk1>
      <a:lt1>
        <a:sysClr val="window" lastClr="FFFFFF"/>
      </a:lt1>
      <a:dk2>
        <a:srgbClr val="564E4E"/>
      </a:dk2>
      <a:lt2>
        <a:srgbClr val="EEEBE2"/>
      </a:lt2>
      <a:accent1>
        <a:srgbClr val="E54837"/>
      </a:accent1>
      <a:accent2>
        <a:srgbClr val="947F53"/>
      </a:accent2>
      <a:accent3>
        <a:srgbClr val="BE8D64"/>
      </a:accent3>
      <a:accent4>
        <a:srgbClr val="E0C171"/>
      </a:accent4>
      <a:accent5>
        <a:srgbClr val="968572"/>
      </a:accent5>
      <a:accent6>
        <a:srgbClr val="855D5D"/>
      </a:accent6>
      <a:hlink>
        <a:srgbClr val="CC9900"/>
      </a:hlink>
      <a:folHlink>
        <a:srgbClr val="96A9A9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SketchLinesVTI</vt:lpstr>
      <vt:lpstr> </vt:lpstr>
      <vt:lpstr>Why?</vt:lpstr>
      <vt:lpstr>                     Dataset</vt:lpstr>
      <vt:lpstr>PowerPoint Presentation</vt:lpstr>
      <vt:lpstr>Method approach</vt:lpstr>
      <vt:lpstr>PowerPoint Presentation</vt:lpstr>
      <vt:lpstr> We tested for all cluster options  </vt:lpstr>
      <vt:lpstr>4 Clusters</vt:lpstr>
      <vt:lpstr>PowerPoint Presentation</vt:lpstr>
      <vt:lpstr>What personality trait exist in each cluster?</vt:lpstr>
      <vt:lpstr>PowerPoint Presentation</vt:lpstr>
      <vt:lpstr>PowerPoint Presentation</vt:lpstr>
      <vt:lpstr>PowerPoint Presentation</vt:lpstr>
      <vt:lpstr>                   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465</cp:revision>
  <dcterms:created xsi:type="dcterms:W3CDTF">2024-06-11T11:30:39Z</dcterms:created>
  <dcterms:modified xsi:type="dcterms:W3CDTF">2024-06-11T14:04:53Z</dcterms:modified>
</cp:coreProperties>
</file>

<file path=docProps/thumbnail.jpeg>
</file>